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7" r:id="rId4"/>
    <p:sldId id="266" r:id="rId5"/>
    <p:sldId id="269" r:id="rId6"/>
    <p:sldId id="27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9.wdp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image" Target="../media/image3.png"/><Relationship Id="rId21" Type="http://schemas.microsoft.com/office/2007/relationships/hdphoto" Target="../media/hdphoto13.wdp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17" Type="http://schemas.microsoft.com/office/2007/relationships/hdphoto" Target="../media/hdphoto11.wdp"/><Relationship Id="rId25" Type="http://schemas.microsoft.com/office/2007/relationships/hdphoto" Target="../media/hdphoto15.wdp"/><Relationship Id="rId33" Type="http://schemas.microsoft.com/office/2007/relationships/hdphoto" Target="../media/hdphoto19.wdp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openxmlformats.org/officeDocument/2006/relationships/image" Target="../media/image21.png"/><Relationship Id="rId10" Type="http://schemas.openxmlformats.org/officeDocument/2006/relationships/image" Target="../media/image12.png"/><Relationship Id="rId19" Type="http://schemas.microsoft.com/office/2007/relationships/hdphoto" Target="../media/hdphoto12.wdp"/><Relationship Id="rId31" Type="http://schemas.microsoft.com/office/2007/relationships/hdphoto" Target="../media/hdphoto18.wdp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microsoft.com/office/2007/relationships/hdphoto" Target="../media/hdphoto16.wdp"/><Relationship Id="rId30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4.wdp"/><Relationship Id="rId1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microsoft.com/office/2007/relationships/hdphoto" Target="../media/hdphoto21.wdp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23.wdp"/><Relationship Id="rId5" Type="http://schemas.openxmlformats.org/officeDocument/2006/relationships/image" Target="../media/image3.png"/><Relationship Id="rId15" Type="http://schemas.microsoft.com/office/2007/relationships/hdphoto" Target="../media/hdphoto25.wdp"/><Relationship Id="rId10" Type="http://schemas.openxmlformats.org/officeDocument/2006/relationships/image" Target="../media/image27.png"/><Relationship Id="rId4" Type="http://schemas.microsoft.com/office/2007/relationships/hdphoto" Target="../media/hdphoto20.wdp"/><Relationship Id="rId9" Type="http://schemas.microsoft.com/office/2007/relationships/hdphoto" Target="../media/hdphoto22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6.wdp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" y="-83146"/>
            <a:ext cx="9144000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4297" y="1574275"/>
            <a:ext cx="2024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 Е Н Ю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СПОРТСМЕНА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18864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B0F0"/>
                </a:solidFill>
                <a:latin typeface="Comic Sans MS" pitchFamily="66" charset="0"/>
              </a:rPr>
              <a:t>МУНИЦИПАЛЬНОЕ  БЮДЖЕТНОЕ  ДОШКОЛЬНОЕ  ОБРАЗОВАТЕЛЬНОЕ  УЧРЕЖДЕНИЕ</a:t>
            </a:r>
            <a:br>
              <a:rPr lang="ru-RU" sz="1200" b="1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ru-RU" sz="1200" b="1" dirty="0">
                <a:solidFill>
                  <a:srgbClr val="00B0F0"/>
                </a:solidFill>
                <a:latin typeface="Comic Sans MS" pitchFamily="66" charset="0"/>
              </a:rPr>
              <a:t>«ДЕТСКИЙ САД № 251 </a:t>
            </a:r>
            <a:r>
              <a:rPr lang="ru-RU" sz="1200" b="1" dirty="0" err="1">
                <a:solidFill>
                  <a:srgbClr val="00B0F0"/>
                </a:solidFill>
                <a:latin typeface="Comic Sans MS" pitchFamily="66" charset="0"/>
              </a:rPr>
              <a:t>г.ЧЕЛЯБИНСКА</a:t>
            </a:r>
            <a:r>
              <a:rPr lang="ru-RU" sz="1200" b="1" dirty="0">
                <a:solidFill>
                  <a:srgbClr val="00B0F0"/>
                </a:solidFill>
                <a:latin typeface="Comic Sans MS" pitchFamily="66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5735115"/>
            <a:ext cx="26642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2"/>
                </a:solidFill>
                <a:latin typeface="Comic Sans MS" pitchFamily="66" charset="0"/>
              </a:rPr>
              <a:t>Лексическая тема:</a:t>
            </a:r>
          </a:p>
          <a:p>
            <a:r>
              <a:rPr lang="ru-RU" sz="1400" dirty="0" smtClean="0">
                <a:solidFill>
                  <a:schemeClr val="accent2"/>
                </a:solidFill>
                <a:latin typeface="Comic Sans MS" pitchFamily="66" charset="0"/>
              </a:rPr>
              <a:t>«Разговор о правильном питании»</a:t>
            </a:r>
            <a:endParaRPr lang="ru-RU" sz="14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91234" y="6104447"/>
            <a:ext cx="23423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Автор: Ларионова С.А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2875" y1="62648" x2="86000" y2="75548"/>
                        <a14:foregroundMark x1="47250" y1="80017" x2="66125" y2="98820"/>
                        <a14:foregroundMark x1="72125" y1="82799" x2="86875" y2="97976"/>
                        <a14:foregroundMark x1="43125" y1="79427" x2="56000" y2="91906"/>
                        <a14:foregroundMark x1="79625" y1="82799" x2="79000" y2="97808"/>
                        <a14:foregroundMark x1="43750" y1="97555" x2="88875" y2="97808"/>
                        <a14:foregroundMark x1="42750" y1="81029" x2="53625" y2="90135"/>
                        <a14:foregroundMark x1="41000" y1="78583" x2="46750" y2="85245"/>
                        <a14:foregroundMark x1="81125" y1="88870" x2="84125" y2="95110"/>
                        <a14:foregroundMark x1="92500" y1="77993" x2="96125" y2="77403"/>
                        <a14:foregroundMark x1="59000" y1="82631" x2="71625" y2="83221"/>
                        <a14:foregroundMark x1="58625" y1="87690" x2="62625" y2="93508"/>
                        <a14:foregroundMark x1="45500" y1="84486" x2="52750" y2="90304"/>
                        <a14:foregroundMark x1="83500" y1="93508" x2="91875" y2="95953"/>
                        <a14:backgroundMark x1="49750" y1="89882" x2="51500" y2="91737"/>
                        <a14:backgroundMark x1="60125" y1="85413" x2="69750" y2="93929"/>
                        <a14:backgroundMark x1="86875" y1="81450" x2="97875" y2="9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16" y="886408"/>
            <a:ext cx="3430141" cy="5085184"/>
          </a:xfrm>
          <a:prstGeom prst="rect">
            <a:avLst/>
          </a:prstGeom>
        </p:spPr>
      </p:pic>
      <p:sp>
        <p:nvSpPr>
          <p:cNvPr id="6" name="Облако 5"/>
          <p:cNvSpPr/>
          <p:nvPr/>
        </p:nvSpPr>
        <p:spPr>
          <a:xfrm rot="885620">
            <a:off x="806147" y="1087200"/>
            <a:ext cx="3681219" cy="1870265"/>
          </a:xfrm>
          <a:prstGeom prst="cloud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676456" y="6474416"/>
            <a:ext cx="467544" cy="40046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1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4431"/>
          </a:xfrm>
          <a:prstGeom prst="rect">
            <a:avLst/>
          </a:prstGeom>
        </p:spPr>
      </p:pic>
      <p:sp>
        <p:nvSpPr>
          <p:cNvPr id="8" name="Волна 7"/>
          <p:cNvSpPr/>
          <p:nvPr/>
        </p:nvSpPr>
        <p:spPr>
          <a:xfrm>
            <a:off x="988604" y="1052736"/>
            <a:ext cx="4332076" cy="5367892"/>
          </a:xfrm>
          <a:prstGeom prst="wave">
            <a:avLst>
              <a:gd name="adj1" fmla="val 12500"/>
              <a:gd name="adj2" fmla="val 313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15616" y="1449650"/>
            <a:ext cx="38884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Питание 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спортсмена – это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залог его успеха!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Поэтому питание должно быть:</a:t>
            </a: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А) сбалансированным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Б) разнообразным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В) необходим строгий режим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             питания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000" y1="16574" x2="32500" y2="24444"/>
                        <a14:foregroundMark x1="48000" y1="23426" x2="51500" y2="27685"/>
                        <a14:backgroundMark x1="42400" y1="20000" x2="44100" y2="28889"/>
                        <a14:backgroundMark x1="38000" y1="34907" x2="39500" y2="49722"/>
                        <a14:backgroundMark x1="38000" y1="30278" x2="38200" y2="31481"/>
                        <a14:backgroundMark x1="65500" y1="34722" x2="60300" y2="47870"/>
                        <a14:backgroundMark x1="62700" y1="54537" x2="66100" y2="65833"/>
                        <a14:backgroundMark x1="38000" y1="53981" x2="35800" y2="66852"/>
                        <a14:backgroundMark x1="52000" y1="59167" x2="51700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11051" r="11295" b="18805"/>
          <a:stretch/>
        </p:blipFill>
        <p:spPr>
          <a:xfrm>
            <a:off x="5436096" y="2217600"/>
            <a:ext cx="3409464" cy="3456384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676456" y="6474416"/>
            <a:ext cx="467544" cy="40046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0" y="6384698"/>
            <a:ext cx="421217" cy="45243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0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5569"/>
            <a:ext cx="8229600" cy="39952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32"/>
            <a:ext cx="9144000" cy="6884431"/>
          </a:xfrm>
          <a:prstGeom prst="rect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65" l="0" r="100000">
                        <a14:foregroundMark x1="8376" y1="4225" x2="7607" y2="17782"/>
                        <a14:foregroundMark x1="16667" y1="25880" x2="25128" y2="21479"/>
                        <a14:foregroundMark x1="45043" y1="14965" x2="55128" y2="14613"/>
                        <a14:foregroundMark x1="83675" y1="7394" x2="87607" y2="18662"/>
                        <a14:foregroundMark x1="96838" y1="4577" x2="95897" y2="17782"/>
                        <a14:foregroundMark x1="77436" y1="27113" x2="85043" y2="27289"/>
                        <a14:foregroundMark x1="79060" y1="43310" x2="90427" y2="55458"/>
                        <a14:foregroundMark x1="87094" y1="74120" x2="98034" y2="64437"/>
                        <a14:foregroundMark x1="51368" y1="26761" x2="52137" y2="38908"/>
                        <a14:foregroundMark x1="42991" y1="27641" x2="40769" y2="35563"/>
                        <a14:foregroundMark x1="44359" y1="44894" x2="39658" y2="44894"/>
                        <a14:foregroundMark x1="58632" y1="38028" x2="58034" y2="65845"/>
                        <a14:foregroundMark x1="40000" y1="49824" x2="42991" y2="49824"/>
                        <a14:foregroundMark x1="44359" y1="56162" x2="45641" y2="76056"/>
                        <a14:foregroundMark x1="3675" y1="32042" x2="11368" y2="38908"/>
                        <a14:foregroundMark x1="12564" y1="53521" x2="10940" y2="62324"/>
                        <a14:foregroundMark x1="19573" y1="36972" x2="19573" y2="45775"/>
                        <a14:foregroundMark x1="5299" y1="67254" x2="9060" y2="80106"/>
                        <a14:foregroundMark x1="23333" y1="75352" x2="18291" y2="77289"/>
                        <a14:foregroundMark x1="58803" y1="12148" x2="51026" y2="1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265"/>
          <a:stretch/>
        </p:blipFill>
        <p:spPr>
          <a:xfrm>
            <a:off x="2015132" y="2506469"/>
            <a:ext cx="5184036" cy="2157699"/>
          </a:xfrm>
          <a:prstGeom prst="rect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5132" y="1831329"/>
            <a:ext cx="168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БЕЛКИ –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НУЖНЫ ДЛЯ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ИММУНИТЕТ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5417" y="1846565"/>
            <a:ext cx="11834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ЖИРЫ –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НУЖНЫ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ДЛЯ РОСТА </a:t>
            </a: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7945" y="183132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УГЛЕВОДЫ –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НУЖНЫ ДЛЯ ЭНЕРГИИ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709" y="404664"/>
            <a:ext cx="7984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СБАЛАНСИРОВАННОЕ  ПИТАНИЕ  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- ЭТО  ПИТАНИЕ ТАИКМИ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ПРОДУКТАМИ, В  КОТОРЫХ  ЕСТЬ  БЕЛКИ, ЖИРЫ  И УГЕВОДЫ</a:t>
            </a:r>
            <a:endParaRPr lang="ru-RU" b="1" dirty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676456" y="6474416"/>
            <a:ext cx="467544" cy="40046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0" y="6384698"/>
            <a:ext cx="421217" cy="45243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4648" y1="2835" x2="10254" y2="25904"/>
                        <a14:foregroundMark x1="18066" y1="14174" x2="98438" y2="13490"/>
                        <a14:foregroundMark x1="977" y1="14565" x2="10254" y2="14565"/>
                        <a14:foregroundMark x1="9668" y1="3812" x2="6641" y2="11339"/>
                        <a14:foregroundMark x1="16309" y1="4888" x2="16504" y2="25220"/>
                        <a14:foregroundMark x1="82520" y1="1369" x2="96582" y2="18768"/>
                        <a14:foregroundMark x1="98438" y1="8504" x2="80469" y2="24829"/>
                        <a14:foregroundMark x1="35449" y1="68524" x2="57422" y2="68719"/>
                        <a14:foregroundMark x1="41504" y1="65494" x2="32617" y2="97165"/>
                        <a14:foregroundMark x1="52832" y1="72141" x2="58301" y2="96970"/>
                        <a14:foregroundMark x1="34668" y1="71554" x2="42090" y2="73900"/>
                        <a14:foregroundMark x1="48633" y1="74780" x2="58887" y2="72532"/>
                        <a14:foregroundMark x1="37305" y1="64027" x2="34863" y2="70479"/>
                        <a14:foregroundMark x1="51367" y1="95112" x2="59473" y2="97165"/>
                        <a14:foregroundMark x1="27637" y1="97165" x2="38477" y2="93548"/>
                        <a14:foregroundMark x1="56055" y1="92278" x2="55469" y2="91496"/>
                        <a14:foregroundMark x1="49805" y1="98631" x2="60449" y2="97361"/>
                        <a14:foregroundMark x1="60449" y1="96579" x2="59473" y2="95797"/>
                        <a14:foregroundMark x1="79297" y1="3812" x2="87988" y2="25611"/>
                        <a14:foregroundMark x1="84668" y1="587" x2="93750" y2="7722"/>
                        <a14:foregroundMark x1="76074" y1="19159" x2="88379" y2="18573"/>
                        <a14:foregroundMark x1="46387" y1="51711" x2="46387" y2="59433"/>
                        <a14:backgroundMark x1="41309" y1="39785" x2="43555" y2="4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72" y="4366504"/>
            <a:ext cx="2369174" cy="236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66" y="-26432"/>
            <a:ext cx="9245465" cy="6884431"/>
          </a:xfrm>
          <a:prstGeom prst="rect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94390" y="404664"/>
            <a:ext cx="6625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РАЗНООБРАЗНОЕ ПИТАНИЕ  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- ПИТАНИЕ РАЗНЫМИ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 ПОЛЕЗНЫМИ  ПРОДУКТАМИ</a:t>
            </a:r>
            <a:endParaRPr lang="ru-RU" b="1" dirty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000" l="2125" r="49063">
                        <a14:foregroundMark x1="9688" y1="23167" x2="7438" y2="57833"/>
                        <a14:foregroundMark x1="22875" y1="59500" x2="25125" y2="6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21"/>
          <a:stretch/>
        </p:blipFill>
        <p:spPr>
          <a:xfrm flipH="1">
            <a:off x="179512" y="515207"/>
            <a:ext cx="1404156" cy="1071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7833" l="52750" r="100000">
                        <a14:foregroundMark x1="57750" y1="40500" x2="59562" y2="7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0"/>
          <a:stretch/>
        </p:blipFill>
        <p:spPr>
          <a:xfrm>
            <a:off x="7638467" y="502877"/>
            <a:ext cx="1404068" cy="1096236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387360" y="1268760"/>
            <a:ext cx="3964794" cy="352839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3" t="32104" r="58494" b="33948"/>
          <a:stretch/>
        </p:blipFill>
        <p:spPr>
          <a:xfrm>
            <a:off x="3083041" y="4901456"/>
            <a:ext cx="715906" cy="82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009" b="100000" l="332" r="23026">
                        <a14:foregroundMark x1="3517" y1="71080" x2="3318" y2="93052"/>
                        <a14:foregroundMark x1="5309" y1="70141" x2="15461" y2="96150"/>
                        <a14:foregroundMark x1="18115" y1="70798" x2="4446" y2="97089"/>
                        <a14:foregroundMark x1="5309" y1="69202" x2="19708" y2="70516"/>
                        <a14:foregroundMark x1="19907" y1="70798" x2="19044" y2="94930"/>
                        <a14:foregroundMark x1="4180" y1="75211" x2="18580" y2="76150"/>
                        <a14:foregroundMark x1="8427" y1="97371" x2="8626" y2="69577"/>
                        <a14:foregroundMark x1="5773" y1="90235" x2="5773" y2="90235"/>
                        <a14:foregroundMark x1="10617" y1="79906" x2="10617" y2="79906"/>
                        <a14:foregroundMark x1="14134" y1="85822" x2="14134" y2="85822"/>
                        <a14:foregroundMark x1="11082" y1="92676" x2="11082" y2="92676"/>
                        <a14:foregroundMark x1="4180" y1="90516" x2="4180" y2="90516"/>
                        <a14:foregroundMark x1="4180" y1="90516" x2="18779" y2="96432"/>
                        <a14:foregroundMark x1="4844" y1="97089" x2="19443" y2="95493"/>
                        <a14:foregroundMark x1="6437" y1="96432" x2="19708" y2="78028"/>
                        <a14:foregroundMark x1="3318" y1="72019" x2="19708" y2="72394"/>
                        <a14:foregroundMark x1="5309" y1="74272" x2="4645" y2="94554"/>
                        <a14:foregroundMark x1="18115" y1="76714" x2="11082" y2="78310"/>
                        <a14:foregroundMark x1="17054" y1="75775" x2="18779" y2="90798"/>
                        <a14:foregroundMark x1="11944" y1="77371" x2="14798" y2="89859"/>
                        <a14:foregroundMark x1="13072" y1="80845" x2="8162" y2="77371"/>
                        <a14:foregroundMark x1="7764" y1="77371" x2="5773" y2="91737"/>
                        <a14:foregroundMark x1="5773" y1="69202" x2="3981" y2="69859"/>
                        <a14:foregroundMark x1="12409" y1="69202" x2="18115" y2="69577"/>
                        <a14:foregroundMark x1="8427" y1="68263" x2="18381" y2="69577"/>
                        <a14:foregroundMark x1="20106" y1="73333" x2="20372" y2="94272"/>
                        <a14:foregroundMark x1="7963" y1="86761" x2="11480" y2="89577"/>
                        <a14:foregroundMark x1="3517" y1="94554" x2="4645" y2="96150"/>
                        <a14:foregroundMark x1="4844" y1="97371" x2="19443" y2="96808"/>
                        <a14:foregroundMark x1="5773" y1="98028" x2="18580" y2="97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35" r="76766"/>
          <a:stretch/>
        </p:blipFill>
        <p:spPr>
          <a:xfrm>
            <a:off x="2195736" y="4892466"/>
            <a:ext cx="786089" cy="8459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4178" l="77306" r="98673">
                        <a14:foregroundMark x1="79429" y1="4131" x2="79429" y2="30141"/>
                        <a14:foregroundMark x1="81619" y1="2911" x2="95421" y2="2911"/>
                        <a14:foregroundMark x1="81619" y1="1972" x2="92634" y2="1690"/>
                        <a14:foregroundMark x1="96350" y1="5446" x2="96085" y2="27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69" b="62671"/>
          <a:stretch/>
        </p:blipFill>
        <p:spPr>
          <a:xfrm>
            <a:off x="3811262" y="4941373"/>
            <a:ext cx="899300" cy="9014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33108" l="72134" r="100000">
                        <a14:foregroundMark x1="80255" y1="27327" x2="94427" y2="2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52" b="63641"/>
          <a:stretch/>
        </p:blipFill>
        <p:spPr>
          <a:xfrm>
            <a:off x="5522199" y="4962228"/>
            <a:ext cx="892392" cy="8674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43568" l="0" r="22097">
                        <a14:foregroundMark x1="3517" y1="6385" x2="3318" y2="27324"/>
                        <a14:foregroundMark x1="3517" y1="5070" x2="7299" y2="1315"/>
                        <a14:foregroundMark x1="7764" y1="1972" x2="19044" y2="3192"/>
                        <a14:foregroundMark x1="20372" y1="6667" x2="20372" y2="26667"/>
                        <a14:foregroundMark x1="4844" y1="31737" x2="17253" y2="31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33" b="62671"/>
          <a:stretch/>
        </p:blipFill>
        <p:spPr>
          <a:xfrm>
            <a:off x="4752900" y="5019637"/>
            <a:ext cx="918287" cy="891102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4737915" y="1243929"/>
            <a:ext cx="3964794" cy="352839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953" l="9954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06" r="37170" b="62045"/>
          <a:stretch/>
        </p:blipFill>
        <p:spPr>
          <a:xfrm>
            <a:off x="6720312" y="4913210"/>
            <a:ext cx="918155" cy="93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953" l="9954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54" r="38276" b="64235"/>
          <a:stretch/>
        </p:blipFill>
        <p:spPr>
          <a:xfrm>
            <a:off x="4307998" y="5849209"/>
            <a:ext cx="889060" cy="8847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89953" l="9954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r="38276" b="59504"/>
          <a:stretch/>
        </p:blipFill>
        <p:spPr>
          <a:xfrm>
            <a:off x="7672747" y="5183591"/>
            <a:ext cx="837844" cy="996767"/>
          </a:xfrm>
          <a:prstGeom prst="rect">
            <a:avLst/>
          </a:prstGeom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676456" y="6474416"/>
            <a:ext cx="467544" cy="40046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53" l="9954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27" r="40020" b="65800"/>
          <a:stretch/>
        </p:blipFill>
        <p:spPr>
          <a:xfrm>
            <a:off x="4395815" y="5829629"/>
            <a:ext cx="703432" cy="796569"/>
          </a:xfrm>
          <a:prstGeom prst="rect">
            <a:avLst/>
          </a:prstGeom>
        </p:spPr>
      </p:pic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0" y="6384698"/>
            <a:ext cx="421217" cy="45243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89953" l="9954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r="40020" b="65487"/>
          <a:stretch/>
        </p:blipFill>
        <p:spPr>
          <a:xfrm>
            <a:off x="-1332656" y="3789040"/>
            <a:ext cx="805635" cy="8806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47" b="89977" l="58498" r="89984">
                        <a14:foregroundMark x1="63665" y1="34062" x2="76292" y2="64205"/>
                        <a14:foregroundMark x1="60629" y1="36549" x2="76825" y2="37076"/>
                        <a14:foregroundMark x1="64038" y1="35343" x2="73948" y2="35343"/>
                        <a14:foregroundMark x1="61161" y1="37076" x2="60309" y2="61417"/>
                        <a14:foregroundMark x1="60469" y1="38357" x2="59936" y2="54861"/>
                        <a14:foregroundMark x1="76452" y1="36549" x2="76985" y2="59382"/>
                        <a14:foregroundMark x1="76825" y1="37076" x2="77357" y2="44084"/>
                        <a14:foregroundMark x1="60096" y1="61417" x2="61694" y2="64431"/>
                        <a14:foregroundMark x1="62227" y1="64205" x2="75919" y2="63904"/>
                        <a14:foregroundMark x1="62440" y1="65411" x2="75546" y2="64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0" t="30035" r="16585" b="27511"/>
          <a:stretch/>
        </p:blipFill>
        <p:spPr>
          <a:xfrm rot="5400000">
            <a:off x="6293045" y="4774325"/>
            <a:ext cx="1187959" cy="10816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5938" b="99548" l="78210" r="100000">
                        <a14:foregroundMark x1="79861" y1="69405" x2="95152" y2="96307"/>
                        <a14:foregroundMark x1="95312" y1="69706" x2="79861" y2="96760"/>
                        <a14:foregroundMark x1="78796" y1="72946" x2="95844" y2="72419"/>
                        <a14:foregroundMark x1="78956" y1="79427" x2="95844" y2="80482"/>
                        <a14:foregroundMark x1="79169" y1="89525" x2="96004" y2="89977"/>
                        <a14:foregroundMark x1="79702" y1="77167" x2="80021" y2="88470"/>
                        <a14:foregroundMark x1="94406" y1="71213" x2="95312" y2="79201"/>
                        <a14:foregroundMark x1="80021" y1="95252" x2="93713" y2="95026"/>
                        <a14:foregroundMark x1="79329" y1="71439" x2="78956" y2="95026"/>
                        <a14:foregroundMark x1="80394" y1="69706" x2="93873" y2="69405"/>
                        <a14:foregroundMark x1="81620" y1="68651" x2="91742" y2="69179"/>
                        <a14:foregroundMark x1="94406" y1="69405" x2="96377" y2="72946"/>
                        <a14:foregroundMark x1="96217" y1="73173" x2="96004" y2="94273"/>
                        <a14:foregroundMark x1="80234" y1="96307" x2="82365" y2="98794"/>
                        <a14:foregroundMark x1="80554" y1="97815" x2="87693" y2="98568"/>
                        <a14:foregroundMark x1="88386" y1="97815" x2="94246" y2="97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10" t="61646"/>
          <a:stretch/>
        </p:blipFill>
        <p:spPr>
          <a:xfrm>
            <a:off x="1294390" y="4823474"/>
            <a:ext cx="843183" cy="9149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765" b="89765" l="7724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95" t="31698" b="29507"/>
          <a:stretch/>
        </p:blipFill>
        <p:spPr>
          <a:xfrm>
            <a:off x="7322222" y="4924593"/>
            <a:ext cx="944350" cy="9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-0.0026 -0.4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0.37796 -0.443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-0.06528 -0.474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-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34115 -0.443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09548 -0.317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-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-0.46771 -0.3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43421 -0.296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-0.05295 -0.307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0" b="98375" l="29667" r="94222">
                        <a14:foregroundMark x1="36333" y1="57625" x2="44111" y2="58125"/>
                        <a14:foregroundMark x1="38111" y1="73500" x2="42111" y2="73125"/>
                        <a14:foregroundMark x1="73556" y1="61625" x2="67778" y2="66000"/>
                        <a14:foregroundMark x1="63667" y1="72125" x2="73556" y2="67250"/>
                        <a14:foregroundMark x1="37444" y1="85000" x2="76889" y2="87125"/>
                        <a14:foregroundMark x1="70444" y1="78750" x2="76000" y2="7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99411"/>
            <a:ext cx="4991751" cy="4437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4431"/>
          </a:xfrm>
          <a:prstGeom prst="rect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91848" y="404664"/>
            <a:ext cx="362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Р Е Ж И М   П И Т А Н И Я </a:t>
            </a:r>
            <a:endParaRPr lang="ru-RU" b="1" dirty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9" b="97681" l="6000" r="94389">
                        <a14:foregroundMark x1="59278" y1="82431" x2="85444" y2="51089"/>
                        <a14:foregroundMark x1="11667" y1="36964" x2="15333" y2="64863"/>
                        <a14:foregroundMark x1="10722" y1="47084" x2="12444" y2="35137"/>
                        <a14:foregroundMark x1="10056" y1="43219" x2="10056" y2="39775"/>
                        <a14:foregroundMark x1="12000" y1="35559" x2="17444" y2="29726"/>
                        <a14:foregroundMark x1="12333" y1="34364" x2="16778" y2="29866"/>
                        <a14:foregroundMark x1="88500" y1="43219" x2="86111" y2="64652"/>
                        <a14:backgroundMark x1="35444" y1="85664" x2="46500" y2="89670"/>
                        <a14:backgroundMark x1="52222" y1="87702" x2="62778" y2="86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872937"/>
            <a:ext cx="1576845" cy="1246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0889" y1="48000" x2="33000" y2="21000"/>
                        <a14:foregroundMark x1="81667" y1="37667" x2="82111" y2="40500"/>
                        <a14:foregroundMark x1="82000" y1="45500" x2="80000" y2="54833"/>
                        <a14:foregroundMark x1="82222" y1="38833" x2="82000" y2="46000"/>
                        <a14:foregroundMark x1="82000" y1="50500" x2="80111" y2="56000"/>
                        <a14:backgroundMark x1="82111" y1="48500" x2="81667" y2="54833"/>
                        <a14:backgroundMark x1="80111" y1="56500" x2="80556" y2="5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7" y="1776318"/>
            <a:ext cx="2159732" cy="14398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26" l="573" r="89949">
                        <a14:foregroundMark x1="15013" y1="26290" x2="53117" y2="24816"/>
                        <a14:foregroundMark x1="20802" y1="23669" x2="48728" y2="22604"/>
                        <a14:foregroundMark x1="22710" y1="22441" x2="46883" y2="22031"/>
                        <a14:foregroundMark x1="20802" y1="82391" x2="47964" y2="83866"/>
                        <a14:foregroundMark x1="20992" y1="78788" x2="21756" y2="84685"/>
                        <a14:foregroundMark x1="15331" y1="28256" x2="15649" y2="31122"/>
                        <a14:foregroundMark x1="53435" y1="41441" x2="52799" y2="56347"/>
                        <a14:backgroundMark x1="52990" y1="59378" x2="52354" y2="61016"/>
                        <a14:backgroundMark x1="51590" y1="68878" x2="51590" y2="67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66" y="4795064"/>
            <a:ext cx="1297914" cy="10081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0" b="90000" l="10000" r="90000">
                        <a14:foregroundMark x1="56778" y1="3333" x2="62778" y2="5926"/>
                        <a14:foregroundMark x1="65000" y1="7778" x2="72778" y2="19444"/>
                        <a14:foregroundMark x1="67778" y1="10185" x2="71778" y2="17222"/>
                        <a14:foregroundMark x1="77444" y1="36111" x2="78333" y2="49259"/>
                        <a14:foregroundMark x1="78333" y1="50185" x2="76778" y2="60556"/>
                        <a14:backgroundMark x1="41222" y1="1667" x2="61000" y2="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04" y="3248525"/>
            <a:ext cx="2384612" cy="1430767"/>
          </a:xfrm>
          <a:prstGeom prst="rect">
            <a:avLst/>
          </a:prstGeom>
        </p:spPr>
      </p:pic>
      <p:sp>
        <p:nvSpPr>
          <p:cNvPr id="14" name="Блок-схема: узел 13"/>
          <p:cNvSpPr/>
          <p:nvPr/>
        </p:nvSpPr>
        <p:spPr>
          <a:xfrm>
            <a:off x="758536" y="1406997"/>
            <a:ext cx="962891" cy="931881"/>
          </a:xfrm>
          <a:prstGeom prst="flowChartConnector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758535" y="2497119"/>
            <a:ext cx="962891" cy="931881"/>
          </a:xfrm>
          <a:prstGeom prst="flowChartConnector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782781" y="3572677"/>
            <a:ext cx="962891" cy="931881"/>
          </a:xfrm>
          <a:prstGeom prst="flowChartConnector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758534" y="4679292"/>
            <a:ext cx="962891" cy="931881"/>
          </a:xfrm>
          <a:prstGeom prst="flowChartConnector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862089" y="1760889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на завтрак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46667" l="35625" r="62344">
                        <a14:foregroundMark x1="45156" y1="22083" x2="41406" y2="31458"/>
                        <a14:foregroundMark x1="50313" y1="18542" x2="59375" y2="30208"/>
                        <a14:foregroundMark x1="55000" y1="19375" x2="57656" y2="25625"/>
                        <a14:foregroundMark x1="42344" y1="33958" x2="51250" y2="42917"/>
                        <a14:foregroundMark x1="58281" y1="34792" x2="53750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95" t="13295" r="37898" b="54372"/>
          <a:stretch/>
        </p:blipFill>
        <p:spPr>
          <a:xfrm>
            <a:off x="744250" y="2445789"/>
            <a:ext cx="981516" cy="9832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42666" y="2658407"/>
            <a:ext cx="1059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 второй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завтрак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5" t="12386" r="65510" b="51932"/>
          <a:stretch/>
        </p:blipFill>
        <p:spPr>
          <a:xfrm>
            <a:off x="758536" y="1358830"/>
            <a:ext cx="997852" cy="104540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46667" l="66875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52" t="13523" r="8068" b="51704"/>
          <a:stretch/>
        </p:blipFill>
        <p:spPr>
          <a:xfrm>
            <a:off x="727526" y="3524210"/>
            <a:ext cx="1059872" cy="10598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62089" y="3876231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 обед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083" b="90000" l="52656" r="90000">
                        <a14:foregroundMark x1="57813" y1="66042" x2="64688" y2="85833"/>
                        <a14:foregroundMark x1="55781" y1="70833" x2="58281" y2="79167"/>
                        <a14:foregroundMark x1="71250" y1="65417" x2="74063" y2="7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55341" r="21951" b="9659"/>
          <a:stretch/>
        </p:blipFill>
        <p:spPr>
          <a:xfrm>
            <a:off x="707881" y="4619463"/>
            <a:ext cx="1048507" cy="105153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62089" y="4991343"/>
            <a:ext cx="899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 ужин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6" name="Волна 25"/>
          <p:cNvSpPr/>
          <p:nvPr/>
        </p:nvSpPr>
        <p:spPr>
          <a:xfrm>
            <a:off x="1979712" y="773996"/>
            <a:ext cx="5256584" cy="640689"/>
          </a:xfrm>
          <a:prstGeom prst="wav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608020" y="902705"/>
            <a:ext cx="403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Когда  нужно кушать эти блюда?</a:t>
            </a:r>
            <a:endParaRPr lang="ru-RU" b="1" dirty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>
          <a:xfrm>
            <a:off x="8676456" y="6474416"/>
            <a:ext cx="467544" cy="40046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назад 29">
            <a:hlinkClick r:id="" action="ppaction://hlinkshowjump?jump=previousslide" highlightClick="1"/>
          </p:cNvPr>
          <p:cNvSpPr/>
          <p:nvPr/>
        </p:nvSpPr>
        <p:spPr>
          <a:xfrm>
            <a:off x="0" y="6384698"/>
            <a:ext cx="421217" cy="45243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29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-0.13212 0.22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-0.36961 -0.084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-0.26007 0.194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15607 -0.3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32"/>
            <a:ext cx="9144000" cy="6884431"/>
          </a:xfrm>
          <a:prstGeom prst="rect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Волна 1"/>
          <p:cNvSpPr/>
          <p:nvPr/>
        </p:nvSpPr>
        <p:spPr>
          <a:xfrm>
            <a:off x="2987824" y="996857"/>
            <a:ext cx="3456384" cy="5362933"/>
          </a:xfrm>
          <a:prstGeom prst="wav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50351" y="1860477"/>
            <a:ext cx="1635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ФИЗМИНУТКА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9267" l="0" r="39420">
                        <a14:foregroundMark x1="14638" y1="32994" x2="12899" y2="42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913" b="39483"/>
          <a:stretch/>
        </p:blipFill>
        <p:spPr>
          <a:xfrm>
            <a:off x="1459732" y="1276850"/>
            <a:ext cx="1545573" cy="1844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1731" l="67246" r="100000">
                        <a14:foregroundMark x1="71304" y1="21996" x2="71884" y2="30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71" t="-124" r="3584" b="50000"/>
          <a:stretch/>
        </p:blipFill>
        <p:spPr>
          <a:xfrm>
            <a:off x="5123978" y="526868"/>
            <a:ext cx="1383728" cy="1637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89" b="93483" l="0" r="402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32" r="55902"/>
          <a:stretch/>
        </p:blipFill>
        <p:spPr>
          <a:xfrm>
            <a:off x="3654110" y="5322460"/>
            <a:ext cx="2339838" cy="15355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02" b="100000" l="70725" r="92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93" t="49717" r="4466"/>
          <a:stretch/>
        </p:blipFill>
        <p:spPr>
          <a:xfrm flipH="1">
            <a:off x="7315335" y="4352987"/>
            <a:ext cx="1172417" cy="19389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40" b="100000" l="33478" r="67681">
                        <a14:foregroundMark x1="45362" y1="48880" x2="42464" y2="49491"/>
                        <a14:foregroundMark x1="38841" y1="65580" x2="40145" y2="68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54" t="44454" r="26309"/>
          <a:stretch/>
        </p:blipFill>
        <p:spPr>
          <a:xfrm>
            <a:off x="7164288" y="167072"/>
            <a:ext cx="1718833" cy="16595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0509" l="42029" r="67391">
                        <a14:foregroundMark x1="61014" y1="30346" x2="62464" y2="40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5" t="380" r="29432" b="50000"/>
          <a:stretch/>
        </p:blipFill>
        <p:spPr>
          <a:xfrm>
            <a:off x="334359" y="3260861"/>
            <a:ext cx="1543348" cy="16602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87824" y="2564904"/>
            <a:ext cx="282801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Быстро встаньте, улыбнитесь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Выше, выше подтянитесь!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Ну-ка, плечи распрямите,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Поднимите, опустите!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Влево, вправо повернулись,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Рук коленями коснулись,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Сели, встали, сели, встали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 на месте побежали!</a:t>
            </a:r>
          </a:p>
          <a:p>
            <a:endParaRPr lang="ru-RU" sz="1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endParaRPr lang="ru-RU" sz="1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endParaRPr lang="ru-RU" sz="14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</a:t>
            </a:r>
          </a:p>
          <a:p>
            <a:endParaRPr lang="ru-RU" dirty="0"/>
          </a:p>
        </p:txBody>
      </p:sp>
      <p:sp>
        <p:nvSpPr>
          <p:cNvPr id="13" name="Управляющая кнопка: домой 12">
            <a:hlinkClick r:id="" action="ppaction://hlinkshowjump?jump=firstslide" highlightClick="1"/>
          </p:cNvPr>
          <p:cNvSpPr/>
          <p:nvPr/>
        </p:nvSpPr>
        <p:spPr>
          <a:xfrm>
            <a:off x="8748464" y="6359790"/>
            <a:ext cx="395536" cy="52120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0" y="6384698"/>
            <a:ext cx="421217" cy="45243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9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157</Words>
  <Application>Microsoft Office PowerPoint</Application>
  <PresentationFormat>Экран (4:3)</PresentationFormat>
  <Paragraphs>53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50</cp:revision>
  <dcterms:created xsi:type="dcterms:W3CDTF">2022-12-04T10:24:09Z</dcterms:created>
  <dcterms:modified xsi:type="dcterms:W3CDTF">2022-12-22T07:49:40Z</dcterms:modified>
</cp:coreProperties>
</file>