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9" r:id="rId2"/>
    <p:sldId id="272" r:id="rId3"/>
    <p:sldId id="270" r:id="rId4"/>
    <p:sldId id="264" r:id="rId5"/>
    <p:sldId id="274" r:id="rId6"/>
    <p:sldId id="27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65D9"/>
    <a:srgbClr val="C95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626B7-3846-4AFC-9BA5-782DC6FE4C79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F0A39-1C4E-44E0-93F6-A9B1E02A95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850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Витамин есть в рыбе</a:t>
            </a:r>
            <a:r>
              <a:rPr lang="ru-RU" baseline="0" dirty="0" smtClean="0"/>
              <a:t> А                   «В»-Для сердца всем необходим,      «Е»-Есть особый витамин, </a:t>
            </a:r>
            <a:r>
              <a:rPr lang="ru-RU" baseline="0" dirty="0" err="1" smtClean="0"/>
              <a:t>детя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Будешь видеть всё отлично!</a:t>
            </a:r>
          </a:p>
          <a:p>
            <a:r>
              <a:rPr lang="ru-RU" baseline="0" dirty="0" smtClean="0"/>
              <a:t>Я проверил это лично.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F0A39-1C4E-44E0-93F6-A9B1E02A956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97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5.png"/><Relationship Id="rId18" Type="http://schemas.microsoft.com/office/2007/relationships/hdphoto" Target="../media/hdphoto15.wdp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microsoft.com/office/2007/relationships/hdphoto" Target="../media/hdphoto12.wdp"/><Relationship Id="rId17" Type="http://schemas.openxmlformats.org/officeDocument/2006/relationships/image" Target="../media/image17.png"/><Relationship Id="rId25" Type="http://schemas.microsoft.com/office/2007/relationships/hdphoto" Target="../media/hdphoto18.wdp"/><Relationship Id="rId2" Type="http://schemas.openxmlformats.org/officeDocument/2006/relationships/image" Target="../media/image1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microsoft.com/office/2007/relationships/hdphoto" Target="../media/hdphoto17.wdp"/><Relationship Id="rId10" Type="http://schemas.microsoft.com/office/2007/relationships/hdphoto" Target="../media/hdphoto11.wdp"/><Relationship Id="rId19" Type="http://schemas.openxmlformats.org/officeDocument/2006/relationships/image" Target="../media/image18.png"/><Relationship Id="rId4" Type="http://schemas.microsoft.com/office/2007/relationships/hdphoto" Target="../media/hdphoto8.wdp"/><Relationship Id="rId9" Type="http://schemas.openxmlformats.org/officeDocument/2006/relationships/image" Target="../media/image13.png"/><Relationship Id="rId14" Type="http://schemas.microsoft.com/office/2007/relationships/hdphoto" Target="../media/hdphoto13.wdp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3.wdp"/><Relationship Id="rId1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20.wdp"/><Relationship Id="rId12" Type="http://schemas.openxmlformats.org/officeDocument/2006/relationships/image" Target="../media/image26.png"/><Relationship Id="rId17" Type="http://schemas.microsoft.com/office/2007/relationships/hdphoto" Target="../media/hdphoto2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21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microsoft.com/office/2007/relationships/hdphoto" Target="../media/hdphoto28.wdp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microsoft.com/office/2007/relationships/hdphoto" Target="../media/hdphoto27.wdp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43.png"/><Relationship Id="rId18" Type="http://schemas.microsoft.com/office/2007/relationships/hdphoto" Target="../media/hdphoto3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33.wdp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32.wdp"/><Relationship Id="rId4" Type="http://schemas.microsoft.com/office/2007/relationships/hdphoto" Target="../media/hdphoto29.wdp"/><Relationship Id="rId9" Type="http://schemas.openxmlformats.org/officeDocument/2006/relationships/image" Target="../media/image41.png"/><Relationship Id="rId14" Type="http://schemas.microsoft.com/office/2007/relationships/hdphoto" Target="../media/hdphoto3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96" y="-27920"/>
            <a:ext cx="9188896" cy="68859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" b="98553" l="407" r="98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97" y="0"/>
            <a:ext cx="5244837" cy="6417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1840" y="3415039"/>
            <a:ext cx="2959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М О Р Е</a:t>
            </a:r>
          </a:p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 П Р О Д У К Т 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125" l="0" r="100000">
                        <a14:backgroundMark x1="55167" y1="19250" x2="82000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01" y="4472235"/>
            <a:ext cx="2959722" cy="1973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0648"/>
            <a:ext cx="748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/>
                </a:solidFill>
                <a:latin typeface="Comic Sans MS" pitchFamily="66" charset="0"/>
              </a:rPr>
              <a:t>МУНИЦИПАЛЬНОЕ  БЮДЖЕТНОЕ  ДОШКОЛЬНОЕ  ОБРАЗОВАТЕЛЬНОЕ  УЧРЕЖДЕНИЕ</a:t>
            </a:r>
            <a:br>
              <a:rPr lang="ru-RU" sz="1100" b="1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ru-RU" sz="1100" b="1" dirty="0">
                <a:solidFill>
                  <a:schemeClr val="tx2"/>
                </a:solidFill>
                <a:latin typeface="Comic Sans MS" pitchFamily="66" charset="0"/>
              </a:rPr>
              <a:t>«ДЕТСКИЙ САД № 251 </a:t>
            </a:r>
            <a:r>
              <a:rPr lang="ru-RU" sz="1100" b="1" dirty="0" err="1">
                <a:solidFill>
                  <a:schemeClr val="tx2"/>
                </a:solidFill>
                <a:latin typeface="Comic Sans MS" pitchFamily="66" charset="0"/>
              </a:rPr>
              <a:t>г.ЧЕЛЯБИНСКА</a:t>
            </a:r>
            <a:r>
              <a:rPr lang="ru-RU" sz="1100" b="1" dirty="0">
                <a:solidFill>
                  <a:schemeClr val="tx2"/>
                </a:solidFill>
                <a:latin typeface="Comic Sans MS" pitchFamily="66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9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55" y="4614190"/>
            <a:ext cx="2991745" cy="2243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6094297"/>
            <a:ext cx="405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Лексическая тема: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«Разговор о правильном питании»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65F1F5C-4678-1614-D496-AD7E806A8E7B}"/>
              </a:ext>
            </a:extLst>
          </p:cNvPr>
          <p:cNvSpPr/>
          <p:nvPr/>
        </p:nvSpPr>
        <p:spPr>
          <a:xfrm>
            <a:off x="1187624" y="3080557"/>
            <a:ext cx="7056784" cy="19686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М О Р Е П Р О Д У К Т 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6093" y="6371296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Автор: Ларионова С.А.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89969" l="3778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22" y="4342807"/>
            <a:ext cx="3600400" cy="1968629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643085" y="6479219"/>
            <a:ext cx="521208" cy="3787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828"/>
            <a:ext cx="9206012" cy="69822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/>
          <a:stretch/>
        </p:blipFill>
        <p:spPr>
          <a:xfrm>
            <a:off x="323528" y="2564904"/>
            <a:ext cx="7614747" cy="3888432"/>
          </a:xfrm>
          <a:prstGeom prst="rect">
            <a:avLst/>
          </a:prstGeom>
        </p:spPr>
      </p:pic>
      <p:sp>
        <p:nvSpPr>
          <p:cNvPr id="8" name="Облако 7">
            <a:extLst>
              <a:ext uri="{FF2B5EF4-FFF2-40B4-BE49-F238E27FC236}">
                <a16:creationId xmlns:a16="http://schemas.microsoft.com/office/drawing/2014/main" xmlns="" id="{D2338D85-A249-36BF-4E68-62E021A798D3}"/>
              </a:ext>
            </a:extLst>
          </p:cNvPr>
          <p:cNvSpPr/>
          <p:nvPr/>
        </p:nvSpPr>
        <p:spPr>
          <a:xfrm>
            <a:off x="3569718" y="188640"/>
            <a:ext cx="2945515" cy="1357300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МОРЕПРОДУКТЫ – это продукты,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которые человек добывает в море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8261" y1="37616" x2="59348" y2="30168"/>
                        <a14:foregroundMark x1="61848" y1="31657" x2="61848" y2="40037"/>
                        <a14:foregroundMark x1="62065" y1="29236" x2="64565" y2="31471"/>
                        <a14:foregroundMark x1="69891" y1="28678" x2="72500" y2="34637"/>
                        <a14:foregroundMark x1="69783" y1="31471" x2="71196" y2="3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8422" r="16324" b="9235"/>
          <a:stretch/>
        </p:blipFill>
        <p:spPr>
          <a:xfrm>
            <a:off x="2339752" y="478195"/>
            <a:ext cx="1411197" cy="1042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0" b="100000" l="662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60" t="29955"/>
          <a:stretch/>
        </p:blipFill>
        <p:spPr>
          <a:xfrm>
            <a:off x="5875223" y="4531131"/>
            <a:ext cx="1347448" cy="16770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5" l="111" r="99778">
                        <a14:foregroundMark x1="14444" y1="75135" x2="13000" y2="57973"/>
                        <a14:foregroundMark x1="21556" y1="26622" x2="26889" y2="26622"/>
                        <a14:foregroundMark x1="8333" y1="52568" x2="12667" y2="55135"/>
                        <a14:foregroundMark x1="17444" y1="40541" x2="20889" y2="37568"/>
                        <a14:foregroundMark x1="7333" y1="44189" x2="10444" y2="41622"/>
                        <a14:foregroundMark x1="6667" y1="45000" x2="6111" y2="47703"/>
                        <a14:backgroundMark x1="66889" y1="43243" x2="66889" y2="4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21" y="691596"/>
            <a:ext cx="4211960" cy="3463167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7924" y="6552874"/>
            <a:ext cx="521208" cy="4043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1" y="6552711"/>
            <a:ext cx="521208" cy="4045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2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58125" l="3880" r="46308">
                        <a14:backgroundMark x1="13392" y1="28125" x2="15394" y2="30125"/>
                        <a14:backgroundMark x1="28536" y1="34000" x2="29412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7354"/>
          <a:stretch/>
        </p:blipFill>
        <p:spPr>
          <a:xfrm>
            <a:off x="605692" y="718425"/>
            <a:ext cx="1367252" cy="1534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5" b="99482" l="4052" r="50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58" r="44068" b="-4806"/>
          <a:stretch/>
        </p:blipFill>
        <p:spPr>
          <a:xfrm>
            <a:off x="3144381" y="2072137"/>
            <a:ext cx="2178435" cy="1395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5" b="34750" l="44681" r="98999">
                        <a14:foregroundMark x1="66583" y1="15000" x2="71464" y2="14500"/>
                        <a14:foregroundMark x1="72466" y1="12750" x2="76471" y2="10750"/>
                        <a14:foregroundMark x1="65957" y1="10500" x2="69462" y2="9875"/>
                        <a14:foregroundMark x1="98999" y1="23875" x2="98999" y2="2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70" r="17399" b="57959"/>
          <a:stretch/>
        </p:blipFill>
        <p:spPr>
          <a:xfrm>
            <a:off x="1289318" y="3467895"/>
            <a:ext cx="1391460" cy="14451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9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52" t="-333" r="-697" b="63424"/>
          <a:stretch/>
        </p:blipFill>
        <p:spPr>
          <a:xfrm>
            <a:off x="0" y="1838348"/>
            <a:ext cx="1623361" cy="10083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41710" l="0" r="33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22" b="59220"/>
          <a:stretch/>
        </p:blipFill>
        <p:spPr>
          <a:xfrm>
            <a:off x="4233598" y="197513"/>
            <a:ext cx="1691680" cy="14402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18" b="73316" l="4819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64" t="1085" r="37424" b="23808"/>
          <a:stretch/>
        </p:blipFill>
        <p:spPr>
          <a:xfrm rot="13809723">
            <a:off x="5894081" y="1521078"/>
            <a:ext cx="748826" cy="1998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00" b="234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36666" b="77671"/>
          <a:stretch/>
        </p:blipFill>
        <p:spPr>
          <a:xfrm>
            <a:off x="2502139" y="1106517"/>
            <a:ext cx="2565323" cy="11032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40033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6180" b="64774"/>
          <a:stretch/>
        </p:blipFill>
        <p:spPr>
          <a:xfrm>
            <a:off x="-286772" y="2552887"/>
            <a:ext cx="3060090" cy="14491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19" b="48583" l="9871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2" t="-1" r="32444" b="44595"/>
          <a:stretch/>
        </p:blipFill>
        <p:spPr>
          <a:xfrm>
            <a:off x="5893103" y="2770016"/>
            <a:ext cx="1401335" cy="15123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49595" l="4578" r="34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2" t="9671" r="67524" b="50000"/>
          <a:stretch/>
        </p:blipFill>
        <p:spPr>
          <a:xfrm>
            <a:off x="1712367" y="1559877"/>
            <a:ext cx="856974" cy="915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667" b="90000" l="7222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54" y="3452312"/>
            <a:ext cx="4332251" cy="3405688"/>
          </a:xfrm>
          <a:prstGeom prst="rect">
            <a:avLst/>
          </a:prstGeom>
        </p:spPr>
      </p:pic>
      <p:sp>
        <p:nvSpPr>
          <p:cNvPr id="19" name="Облако 18">
            <a:extLst>
              <a:ext uri="{FF2B5EF4-FFF2-40B4-BE49-F238E27FC236}">
                <a16:creationId xmlns:a16="http://schemas.microsoft.com/office/drawing/2014/main" xmlns="" id="{D2338D85-A249-36BF-4E68-62E021A798D3}"/>
              </a:ext>
            </a:extLst>
          </p:cNvPr>
          <p:cNvSpPr/>
          <p:nvPr/>
        </p:nvSpPr>
        <p:spPr>
          <a:xfrm>
            <a:off x="5893103" y="55476"/>
            <a:ext cx="2945515" cy="1357300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Собери в корзину морепродукты.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Почему их так называют?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250" b="99250" l="9968" r="97428">
                        <a14:foregroundMark x1="63987" y1="43000" x2="67524" y2="47500"/>
                        <a14:foregroundMark x1="81350" y1="51500" x2="81350" y2="51500"/>
                        <a14:foregroundMark x1="65273" y1="50750" x2="65273" y2="5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6376" y="917626"/>
            <a:ext cx="978209" cy="1292174"/>
          </a:xfrm>
          <a:prstGeom prst="rect">
            <a:avLst/>
          </a:prstGeom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552984" y="6446086"/>
            <a:ext cx="591016" cy="4119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0" y="6446086"/>
            <a:ext cx="521208" cy="4045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0.0408 0.7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31962 0.629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2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-0.2408 0.46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33524 0.197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2813 0.398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8736" cy="6981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3768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600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4445" r="9732" b="2020"/>
          <a:stretch/>
        </p:blipFill>
        <p:spPr>
          <a:xfrm flipH="1">
            <a:off x="4051925" y="1700808"/>
            <a:ext cx="4041654" cy="5584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" b="951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700" r="22831" b="3839"/>
          <a:stretch/>
        </p:blipFill>
        <p:spPr>
          <a:xfrm>
            <a:off x="5844049" y="3353632"/>
            <a:ext cx="361719" cy="489876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6163622" y="2437977"/>
            <a:ext cx="2303295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163622" y="3598570"/>
            <a:ext cx="2326672" cy="0"/>
          </a:xfrm>
          <a:prstGeom prst="straightConnector1">
            <a:avLst/>
          </a:prstGeom>
          <a:ln w="38100">
            <a:solidFill>
              <a:srgbClr val="C957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701839" y="4448899"/>
            <a:ext cx="1807224" cy="44302"/>
          </a:xfrm>
          <a:prstGeom prst="straightConnector1">
            <a:avLst/>
          </a:prstGeom>
          <a:ln w="38100">
            <a:solidFill>
              <a:srgbClr val="8E65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243785" y="5949280"/>
            <a:ext cx="2223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1" b="96252" l="9881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5" t="14437" r="9738" b="4313"/>
          <a:stretch/>
        </p:blipFill>
        <p:spPr>
          <a:xfrm>
            <a:off x="-65057" y="17077"/>
            <a:ext cx="3358234" cy="336746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52" b="93316" l="100" r="1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0" r="81212" b="8675"/>
          <a:stretch/>
        </p:blipFill>
        <p:spPr>
          <a:xfrm>
            <a:off x="3376883" y="535386"/>
            <a:ext cx="675042" cy="1116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6" b="94118" l="17811" r="37114">
                        <a14:foregroundMark x1="24677" y1="14706" x2="31045" y2="40909"/>
                        <a14:foregroundMark x1="28358" y1="23262" x2="30448" y2="29144"/>
                        <a14:backgroundMark x1="20796" y1="31551" x2="22388" y2="28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9081" r="62424" b="3789"/>
          <a:stretch/>
        </p:blipFill>
        <p:spPr>
          <a:xfrm>
            <a:off x="3550744" y="1838243"/>
            <a:ext cx="800751" cy="12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26" b="94385" l="59204" r="82985">
                        <a14:foregroundMark x1="68756" y1="19251" x2="73632" y2="16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10711" r="16580" b="4196"/>
          <a:stretch/>
        </p:blipFill>
        <p:spPr>
          <a:xfrm>
            <a:off x="2483768" y="3098243"/>
            <a:ext cx="948564" cy="1188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26" b="93316" l="82289" r="100000">
                        <a14:foregroundMark x1="89353" y1="17112" x2="86866" y2="23797"/>
                        <a14:foregroundMark x1="94129" y1="18984" x2="95025" y2="2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18" t="5302" b="4603"/>
          <a:stretch/>
        </p:blipFill>
        <p:spPr>
          <a:xfrm>
            <a:off x="927370" y="3116899"/>
            <a:ext cx="722333" cy="1332000"/>
          </a:xfrm>
          <a:prstGeom prst="rect">
            <a:avLst/>
          </a:prstGeom>
        </p:spPr>
      </p:pic>
      <p:sp>
        <p:nvSpPr>
          <p:cNvPr id="18" name="Облако 17">
            <a:extLst>
              <a:ext uri="{FF2B5EF4-FFF2-40B4-BE49-F238E27FC236}">
                <a16:creationId xmlns:a16="http://schemas.microsoft.com/office/drawing/2014/main" xmlns="" id="{D2338D85-A249-36BF-4E68-62E021A798D3}"/>
              </a:ext>
            </a:extLst>
          </p:cNvPr>
          <p:cNvSpPr/>
          <p:nvPr/>
        </p:nvSpPr>
        <p:spPr>
          <a:xfrm>
            <a:off x="1124842" y="5157192"/>
            <a:ext cx="3087314" cy="1441155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Щёлкни по 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витаминке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ты узнаешь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какие витамины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для чего полезны организму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xmlns="" id="{D2338D85-A249-36BF-4E68-62E021A798D3}"/>
              </a:ext>
            </a:extLst>
          </p:cNvPr>
          <p:cNvSpPr/>
          <p:nvPr/>
        </p:nvSpPr>
        <p:spPr>
          <a:xfrm>
            <a:off x="5544779" y="186650"/>
            <a:ext cx="2945515" cy="1514158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В морепродуктах содержится много витаминов, полезных для детей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75" y="974133"/>
            <a:ext cx="853884" cy="1036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65" b="89942" l="33621" r="68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9" t="20670" r="31462" b="18069"/>
          <a:stretch/>
        </p:blipFill>
        <p:spPr>
          <a:xfrm flipH="1">
            <a:off x="103688" y="5949280"/>
            <a:ext cx="1435892" cy="1075479"/>
          </a:xfrm>
          <a:prstGeom prst="rect">
            <a:avLst/>
          </a:prstGeom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748464" y="6546678"/>
            <a:ext cx="560272" cy="4348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0" y="6561856"/>
            <a:ext cx="521208" cy="4045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3592 0.150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0.346 0.1726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3889 0.098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68212 0.2951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0" y="0"/>
            <a:ext cx="9143999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267744" y="188640"/>
            <a:ext cx="432048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53725" y="461174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БЛЮДА  ИЗ  МОРЕПРОДУКТОВ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02242" y="5398549"/>
            <a:ext cx="2393749" cy="45720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Рыбные котлеты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52625" y="2463255"/>
            <a:ext cx="2624437" cy="45720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Жареная рыба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4343" y="5098981"/>
            <a:ext cx="2461000" cy="45720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Солёная рыба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516846" y="3093255"/>
            <a:ext cx="2279145" cy="45720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Тушёная рыба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091801" y="3093255"/>
            <a:ext cx="2672366" cy="45720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Рыбный суп (уха)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0" l="0" r="100000">
                        <a14:foregroundMark x1="6858" y1="2865" x2="5035" y2="95052"/>
                        <a14:foregroundMark x1="434" y1="15755" x2="96962" y2="16536"/>
                        <a14:foregroundMark x1="11372" y1="1302" x2="92535" y2="6901"/>
                        <a14:foregroundMark x1="80035" y1="9896" x2="85156" y2="86979"/>
                        <a14:foregroundMark x1="95486" y1="14714" x2="97917" y2="95052"/>
                        <a14:foregroundMark x1="7899" y1="79036" x2="97569" y2="95964"/>
                        <a14:foregroundMark x1="9809" y1="91927" x2="52865" y2="98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" y="1216434"/>
            <a:ext cx="1850463" cy="12336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20076"/>
            <a:ext cx="1891847" cy="126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5509" y="1869255"/>
            <a:ext cx="2064949" cy="1224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50" y="4132477"/>
            <a:ext cx="1671343" cy="1224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8" y="3849721"/>
            <a:ext cx="1836717" cy="1224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28" y="4145843"/>
            <a:ext cx="1892153" cy="1260000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3367604" y="5405843"/>
            <a:ext cx="2461000" cy="45720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Рыбный пирог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87" y="62501"/>
            <a:ext cx="2598785" cy="1732523"/>
          </a:xfrm>
          <a:prstGeom prst="rect">
            <a:avLst/>
          </a:prstGeom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635669" y="6462454"/>
            <a:ext cx="508331" cy="3906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0" y="6462454"/>
            <a:ext cx="521208" cy="4045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 flipH="1">
            <a:off x="2771800" y="443105"/>
            <a:ext cx="3864730" cy="97268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47864" y="710840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Ф И З М И Н У Т К 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093">
                        <a14:foregroundMark x1="41962" y1="42234" x2="41962" y2="42234"/>
                        <a14:foregroundMark x1="41962" y1="26975" x2="52589" y2="42234"/>
                        <a14:foregroundMark x1="38147" y1="32425" x2="40054" y2="40599"/>
                        <a14:foregroundMark x1="31063" y1="61308" x2="50954" y2="67575"/>
                        <a14:foregroundMark x1="42779" y1="49591" x2="40054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64166"/>
            <a:ext cx="1525424" cy="1525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9752" y="2132856"/>
            <a:ext cx="3187091" cy="3006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Рыбки весело плескались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В чистой свеженькой воде.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То согнутся, разогнутся,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То зароются в песке.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Приседаем столько раз,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Сколько рыбок здесь у нас.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Сколько рыбок здесь у нас.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Столько мы подпрыгнем раз!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778" y1="49815" x2="71778" y2="49815"/>
                        <a14:foregroundMark x1="71222" y1="50556" x2="72556" y2="52963"/>
                        <a14:foregroundMark x1="70889" y1="48148" x2="69222" y2="51111"/>
                        <a14:backgroundMark x1="49889" y1="24630" x2="45111" y2="42222"/>
                        <a14:backgroundMark x1="39889" y1="30370" x2="39444" y2="45926"/>
                        <a14:backgroundMark x1="48000" y1="9815" x2="49889" y2="10926"/>
                        <a14:backgroundMark x1="45444" y1="52963" x2="44667" y2="62037"/>
                        <a14:backgroundMark x1="70000" y1="43889" x2="67444" y2="52593"/>
                        <a14:backgroundMark x1="44667" y1="62222" x2="42889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0" y="3065648"/>
            <a:ext cx="2051720" cy="1231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56" y="5733256"/>
            <a:ext cx="1297782" cy="11247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31" l="0" r="99667">
                        <a14:foregroundMark x1="66778" y1="23438" x2="70333" y2="2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20" y="1016267"/>
            <a:ext cx="1579944" cy="11235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8696" y1="30322" x2="84565" y2="3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83" y="3930045"/>
            <a:ext cx="1280649" cy="11247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>
                        <a14:backgroundMark x1="68111" y1="67647" x2="68111" y2="69118"/>
                        <a14:backgroundMark x1="66444" y1="69608" x2="66444" y2="71242"/>
                        <a14:backgroundMark x1="47778" y1="44118" x2="49000" y2="45098"/>
                        <a14:backgroundMark x1="48889" y1="66013" x2="49000" y2="68627"/>
                        <a14:backgroundMark x1="21889" y1="67974" x2="21444" y2="6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4492417"/>
            <a:ext cx="3458471" cy="23517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>
                        <a14:foregroundMark x1="21444" y1="51343" x2="21444" y2="56119"/>
                        <a14:foregroundMark x1="19333" y1="52687" x2="23444" y2="56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07" y="5156332"/>
            <a:ext cx="1549946" cy="11538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4778" y1="71758" x2="21000" y2="76753"/>
                        <a14:foregroundMark x1="47000" y1="89529" x2="31333" y2="95965"/>
                        <a14:foregroundMark x1="79000" y1="78578" x2="76889" y2="80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04" y="4073463"/>
            <a:ext cx="1912607" cy="2715382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528538" y="6375256"/>
            <a:ext cx="615461" cy="5066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6453483"/>
            <a:ext cx="521208" cy="4045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185</Words>
  <Application>Microsoft Office PowerPoint</Application>
  <PresentationFormat>Экран (4:3)</PresentationFormat>
  <Paragraphs>34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115</cp:revision>
  <dcterms:created xsi:type="dcterms:W3CDTF">2022-08-11T08:34:29Z</dcterms:created>
  <dcterms:modified xsi:type="dcterms:W3CDTF">2022-12-04T10:57:19Z</dcterms:modified>
</cp:coreProperties>
</file>