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658E-3DF3-4994-9361-BD68303C96D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2614-0C80-434E-98D4-B4E2EBC23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7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Оформление помещений детского сада и участков к Новому году</a:t>
            </a:r>
            <a:r>
              <a:rPr lang="ru-RU" baseline="0" dirty="0" smtClean="0"/>
              <a:t> в стиле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героев «СОЮЗМУЛЬТФИЛЬМА» - это прекрасная идея, которая подарит детям ощущение настоящей сказки и волшебства!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2614-0C80-434E-98D4-B4E2EBC23A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5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hsa\Desktop\2023-2024 учебный год\Конференция_август 23г\конференция\one_gear_rotating_PA_6073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509" y="4207560"/>
            <a:ext cx="2320948" cy="2168398"/>
          </a:xfrm>
          <a:prstGeom prst="rect">
            <a:avLst/>
          </a:prstGeom>
          <a:noFill/>
        </p:spPr>
      </p:pic>
      <p:pic>
        <p:nvPicPr>
          <p:cNvPr id="3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24869" y="0"/>
            <a:ext cx="916886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3333FF"/>
                </a:solidFill>
              </a:rPr>
              <a:t>«ДОШКОЛЬНЫЙ ТЕХНОГРАД» - ГОРОД ДЕТСТВА        </a:t>
            </a:r>
            <a:endParaRPr lang="ru-RU" sz="2400" dirty="0">
              <a:solidFill>
                <a:srgbClr val="3333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37" y="4500570"/>
            <a:ext cx="1728573" cy="16540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8081" r="25051" b="22627"/>
          <a:stretch/>
        </p:blipFill>
        <p:spPr>
          <a:xfrm>
            <a:off x="1500166" y="2428868"/>
            <a:ext cx="1882172" cy="2004922"/>
          </a:xfrm>
          <a:prstGeom prst="rect">
            <a:avLst/>
          </a:prstGeom>
        </p:spPr>
      </p:pic>
      <p:pic>
        <p:nvPicPr>
          <p:cNvPr id="15" name="Picture 2" descr="C:\Users\pohsa\Desktop\2023-2024 учебный год\Конференция_август 23г\конференция\the-importance-of-group-work — копия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1427">
            <a:off x="2966227" y="3235257"/>
            <a:ext cx="2517341" cy="2618937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714752"/>
            <a:ext cx="1359526" cy="135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pohsa\Desktop\2023-2024 учебный год\Конференция_август 23г\конференция\the-importance-of-group-wor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29866">
            <a:off x="4580394" y="4187973"/>
            <a:ext cx="2151278" cy="2205398"/>
          </a:xfrm>
          <a:prstGeom prst="rect">
            <a:avLst/>
          </a:prstGeom>
          <a:noFill/>
        </p:spPr>
      </p:pic>
      <p:pic>
        <p:nvPicPr>
          <p:cNvPr id="17" name="Picture 2" descr="C:\Users\pohsa\Desktop\Конференция_август 23г\конференция\JHOfWEz5Td_-GlU9nBdA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 l="4130" t="5882" b="11765"/>
          <a:stretch>
            <a:fillRect/>
          </a:stretch>
        </p:blipFill>
        <p:spPr bwMode="auto">
          <a:xfrm>
            <a:off x="928662" y="785794"/>
            <a:ext cx="5143536" cy="1500198"/>
          </a:xfrm>
          <a:prstGeom prst="flowChartPunchedTape">
            <a:avLst/>
          </a:prstGeom>
          <a:ln w="2857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5072066" y="4572008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9190" y="4500570"/>
            <a:ext cx="1500198" cy="1269398"/>
          </a:xfrm>
          <a:prstGeom prst="rect">
            <a:avLst/>
          </a:prstGeom>
        </p:spPr>
      </p:pic>
      <p:pic>
        <p:nvPicPr>
          <p:cNvPr id="19" name="Picture 3" descr="C:\Users\pohsa\Desktop\Cooperation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5072074"/>
            <a:ext cx="1876180" cy="1425925"/>
          </a:xfrm>
          <a:prstGeom prst="rect">
            <a:avLst/>
          </a:prstGeom>
          <a:noFill/>
        </p:spPr>
      </p:pic>
      <p:pic>
        <p:nvPicPr>
          <p:cNvPr id="20" name="Picture 2" descr="C:\Users\pohsa\Desktop\Конференция_август 23г\конференция\JHOfWEz5Td_-GlU9nBdA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 l="4130" t="5882" b="11765"/>
          <a:stretch>
            <a:fillRect/>
          </a:stretch>
        </p:blipFill>
        <p:spPr bwMode="auto">
          <a:xfrm>
            <a:off x="4000496" y="2143116"/>
            <a:ext cx="4286280" cy="1000132"/>
          </a:xfrm>
          <a:prstGeom prst="flowChartPunchedTape">
            <a:avLst/>
          </a:prstGeom>
          <a:ln w="2857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C:\Users\pohsa\Desktop\Конференция_август 23г\конференция\JHOfWEz5Td_-GlU9nBdA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 l="4130" t="5882" b="11765"/>
          <a:stretch>
            <a:fillRect/>
          </a:stretch>
        </p:blipFill>
        <p:spPr bwMode="auto">
          <a:xfrm>
            <a:off x="5072066" y="3143248"/>
            <a:ext cx="3857652" cy="1090005"/>
          </a:xfrm>
          <a:prstGeom prst="flowChartPunchedTape">
            <a:avLst/>
          </a:prstGeom>
          <a:ln w="2857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072066" y="3357562"/>
            <a:ext cx="378621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проект: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Техномир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развитие без границ», 2022-2028 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071546"/>
            <a:ext cx="307183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«От обычного к уникальности» приоритетное направление  -  «Будущие инженеры», 2022-2025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43372" y="2357430"/>
            <a:ext cx="407196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инновационный проект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«Дошкольный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РобоГрад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2023-2025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24869" y="0"/>
            <a:ext cx="91688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85786" y="285728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ВЫСТАВКА СОВМЕСТНОГО ТВОРЧЕСТВА ДЕТЕЙ И РОДИТЕЛЕЙ </a:t>
            </a:r>
            <a:r>
              <a:rPr lang="ru-RU" sz="2400" b="1" i="1" dirty="0" smtClean="0">
                <a:solidFill>
                  <a:srgbClr val="0070C0"/>
                </a:solidFill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Союзмультфильм</a:t>
            </a:r>
            <a:r>
              <a:rPr lang="ru-RU" sz="2400" b="1" i="1" dirty="0" smtClean="0">
                <a:solidFill>
                  <a:srgbClr val="0070C0"/>
                </a:solidFill>
              </a:rPr>
              <a:t>"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5491" y="3273933"/>
            <a:ext cx="8501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Оформление в стиле героев «СОЮЗМУЛЬТФИЛЬМА»!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491" y="62865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Сроки проведения:  декабрь - 2025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5А\Desktop\1 муль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9182"/>
            <a:ext cx="2520280" cy="2060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А\Desktop\мульт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35" y="1119182"/>
            <a:ext cx="2774668" cy="215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А\Desktop\мульт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02" y="1104317"/>
            <a:ext cx="1857839" cy="228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А\Desktop\мульт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5"/>
          <a:stretch/>
        </p:blipFill>
        <p:spPr bwMode="auto">
          <a:xfrm>
            <a:off x="785784" y="3910894"/>
            <a:ext cx="2490977" cy="1846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5А\Desktop\мульт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8"/>
          <a:stretch/>
        </p:blipFill>
        <p:spPr bwMode="auto">
          <a:xfrm>
            <a:off x="6688859" y="3910894"/>
            <a:ext cx="2263464" cy="1680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10369"/>
          <a:stretch/>
        </p:blipFill>
        <p:spPr bwMode="auto">
          <a:xfrm>
            <a:off x="3331242" y="3823081"/>
            <a:ext cx="3301391" cy="2055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75656" y="585224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Сказка на окне, в помещении и на участке детского сада!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24869" y="0"/>
            <a:ext cx="916886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ВСТРЕЧА С ИНТЕРЕСНЫМИ ЛЮДЬМИ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«ЕСТЬ ТАКАЯ ПРОФЕССИЯ»</a:t>
            </a:r>
            <a:endParaRPr lang="ru-RU" sz="24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076" name="Picture 4" descr="https://cf2.ppt-online.org/files2/slide/p/pAtuwbd9I8SQVqDBNKG6ZkC1vJnlHgo0ETRFXhfrc/slid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6177234" cy="346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sun9-49.userapi.com/impg/5g14xDbosu8fWRpYn0tVnq612_jXHOjP8rb01A/ERCz320eYdc.jpg?size=1000x763&amp;quality=95&amp;sign=573152c259e05a57ce444244a2069683&amp;c_uniq_tag=bDIKojHGPRAP_luFMMnris5UlvXIeRd8_hDWdZDc1ik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5" t="9302" r="13328" b="9302"/>
          <a:stretch>
            <a:fillRect/>
          </a:stretch>
        </p:blipFill>
        <p:spPr bwMode="auto">
          <a:xfrm flipH="1">
            <a:off x="7429520" y="1428736"/>
            <a:ext cx="1357354" cy="1285884"/>
          </a:xfrm>
          <a:prstGeom prst="rect">
            <a:avLst/>
          </a:prstGeom>
          <a:noFill/>
        </p:spPr>
      </p:pic>
      <p:pic>
        <p:nvPicPr>
          <p:cNvPr id="3080" name="Picture 8" descr="https://space4kids.ru/media/original/logo/profession/dinamika.poleta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00174"/>
            <a:ext cx="1778927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1000108"/>
            <a:ext cx="5572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Знакомство детей с техническими профессиями: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– Виртуальные экскурсии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– Гость группы</a:t>
            </a:r>
          </a:p>
          <a:p>
            <a:pPr algn="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6215082"/>
            <a:ext cx="51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Сроки проведения: </a:t>
            </a:r>
            <a:r>
              <a:rPr lang="ru-RU" b="1" dirty="0" smtClean="0">
                <a:solidFill>
                  <a:srgbClr val="7030A0"/>
                </a:solidFill>
              </a:rPr>
              <a:t>январь, февраль </a:t>
            </a:r>
            <a:r>
              <a:rPr lang="ru-RU" b="1" dirty="0" smtClean="0">
                <a:solidFill>
                  <a:srgbClr val="7030A0"/>
                </a:solidFill>
              </a:rPr>
              <a:t>-2026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24870" y="-17482"/>
            <a:ext cx="916886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85728"/>
            <a:ext cx="846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МАСТЕР – КЛАССЫ ДЛЯ РОДИТЕЛЕЙ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latin typeface="+mj-lt"/>
              </a:rPr>
              <a:t>Алгоритмика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 и программирование», «Природный код»,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«Плоскостное конструирование»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       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Цель мастер­-класса:</a:t>
            </a:r>
            <a:r>
              <a:rPr lang="ru-RU" sz="2400" dirty="0" smtClean="0">
                <a:solidFill>
                  <a:srgbClr val="7030A0"/>
                </a:solidFill>
              </a:rPr>
              <a:t> формирование базовой компетентности  родителей в вопросах программирования, </a:t>
            </a:r>
            <a:r>
              <a:rPr lang="ru-RU" sz="2400" dirty="0" err="1" smtClean="0">
                <a:solidFill>
                  <a:srgbClr val="7030A0"/>
                </a:solidFill>
              </a:rPr>
              <a:t>алгоритмики</a:t>
            </a:r>
            <a:r>
              <a:rPr lang="ru-RU" sz="2400" dirty="0" smtClean="0">
                <a:solidFill>
                  <a:srgbClr val="7030A0"/>
                </a:solidFill>
              </a:rPr>
              <a:t>, кодирования и конструирования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2"/>
          <a:stretch/>
        </p:blipFill>
        <p:spPr bwMode="auto">
          <a:xfrm flipH="1">
            <a:off x="1403648" y="4287665"/>
            <a:ext cx="1326292" cy="125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2597" y="5695167"/>
            <a:ext cx="1975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Робототехнический </a:t>
            </a:r>
          </a:p>
          <a:p>
            <a:pPr algn="ctr"/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набор </a:t>
            </a:r>
            <a:r>
              <a:rPr lang="en-US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Botley 2.0</a:t>
            </a:r>
            <a:endParaRPr lang="ru-RU" sz="1600" b="1" dirty="0">
              <a:solidFill>
                <a:srgbClr val="4472C4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82" y="4585747"/>
            <a:ext cx="1502135" cy="10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1033" y="3824151"/>
            <a:ext cx="220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/>
                </a:solidFill>
                <a:latin typeface="+mj-lt"/>
                <a:cs typeface="Times New Roman" pitchFamily="18" charset="0"/>
              </a:rPr>
              <a:t>Робототехнический </a:t>
            </a:r>
            <a:endParaRPr lang="ru-RU" sz="1600" b="1" dirty="0" smtClean="0">
              <a:solidFill>
                <a:srgbClr val="4472C4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набор </a:t>
            </a:r>
            <a:r>
              <a:rPr lang="en-US" sz="1600" b="1" dirty="0" err="1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MatataLab</a:t>
            </a:r>
            <a:endParaRPr lang="ru-RU" sz="1600" b="1" dirty="0">
              <a:solidFill>
                <a:srgbClr val="4472C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9921" y="5695168"/>
            <a:ext cx="209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472C4"/>
                </a:solidFill>
                <a:latin typeface="+mj-lt"/>
                <a:cs typeface="Times New Roman" pitchFamily="18" charset="0"/>
              </a:rPr>
              <a:t>Робототехнический набор </a:t>
            </a:r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РобоМышь</a:t>
            </a:r>
            <a:endParaRPr lang="ru-RU" sz="1600" b="1" dirty="0">
              <a:solidFill>
                <a:srgbClr val="4472C4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8859" y="2947800"/>
            <a:ext cx="1251081" cy="90218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79" y="2947800"/>
            <a:ext cx="1209658" cy="90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79711" y="3850983"/>
            <a:ext cx="1852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4472C4"/>
                </a:solidFill>
                <a:latin typeface="+mj-lt"/>
                <a:cs typeface="Times New Roman" pitchFamily="18" charset="0"/>
              </a:rPr>
              <a:t>ЛогоРобот Пчёлка </a:t>
            </a:r>
            <a:endParaRPr lang="ru-RU" sz="1600" b="1" dirty="0" smtClean="0">
              <a:solidFill>
                <a:srgbClr val="4472C4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4472C4"/>
                </a:solidFill>
                <a:latin typeface="+mj-lt"/>
                <a:cs typeface="Times New Roman" pitchFamily="18" charset="0"/>
              </a:rPr>
              <a:t>Bee-Bots</a:t>
            </a:r>
            <a:r>
              <a:rPr lang="ru-RU" sz="1600" b="1" dirty="0">
                <a:solidFill>
                  <a:srgbClr val="4472C4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6471186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Сроки проведения: март -2026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38C60CB-B647-7644-7350-0E523576B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87" y="3101970"/>
            <a:ext cx="1938893" cy="2667575"/>
          </a:xfrm>
          <a:prstGeom prst="rect">
            <a:avLst/>
          </a:prstGeom>
        </p:spPr>
      </p:pic>
      <p:pic>
        <p:nvPicPr>
          <p:cNvPr id="20" name="Picture 3" descr="E:\Детский сад\РОБОГРАД\Путешествие по РОБОГРАДУ. на печать\визитки помещений по 1 шт\Бабаш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5817" y="3724476"/>
            <a:ext cx="1239560" cy="123801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956029" y="4962495"/>
            <a:ext cx="209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Конструктор Бабашки</a:t>
            </a:r>
            <a:endParaRPr lang="ru-RU" sz="1600" b="1" dirty="0">
              <a:solidFill>
                <a:srgbClr val="4472C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4355" y="5926872"/>
            <a:ext cx="2099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/>
                </a:solidFill>
                <a:latin typeface="+mj-lt"/>
                <a:cs typeface="Times New Roman" pitchFamily="18" charset="0"/>
              </a:rPr>
              <a:t>Природная азбука</a:t>
            </a:r>
            <a:endParaRPr lang="ru-RU" sz="1600" b="1" dirty="0">
              <a:solidFill>
                <a:srgbClr val="4472C4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24869" y="0"/>
            <a:ext cx="9168869" cy="6858000"/>
          </a:xfrm>
          <a:prstGeom prst="rect">
            <a:avLst/>
          </a:prstGeom>
          <a:noFill/>
        </p:spPr>
      </p:pic>
      <p:pic>
        <p:nvPicPr>
          <p:cNvPr id="1026" name="Picture 2" descr="C:\Users\251 dc\Desktop\Работа с родителями 2024-2025\фестива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11" y="1571612"/>
            <a:ext cx="8648689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«Памятники природы, достопримечательности и популярные места отдыха в любимом городе»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870" y="486916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«Мой </a:t>
            </a:r>
            <a:r>
              <a:rPr lang="ru-RU" sz="2400" b="1" i="1" dirty="0">
                <a:solidFill>
                  <a:srgbClr val="002060"/>
                </a:solidFill>
              </a:rPr>
              <a:t>любимый город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71488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апрель 2026 года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14364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Сроки проведения: апрель 2026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211</Words>
  <Application>Microsoft Office PowerPoint</Application>
  <PresentationFormat>Экран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«ДОШКОЛЬНЫЙ ТЕХНОГРАД» - ГОРОД ДЕТСТВА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«ДОШКОЛЬНЫЙ ТЕХНОГРАД» - ГОРОД ДЕТСТВА        </dc:title>
  <dc:creator>251 dc</dc:creator>
  <cp:lastModifiedBy>5А</cp:lastModifiedBy>
  <cp:revision>24</cp:revision>
  <dcterms:created xsi:type="dcterms:W3CDTF">2024-11-15T15:17:38Z</dcterms:created>
  <dcterms:modified xsi:type="dcterms:W3CDTF">2025-11-24T14:55:15Z</dcterms:modified>
</cp:coreProperties>
</file>