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9" d="100"/>
          <a:sy n="49" d="100"/>
        </p:scale>
        <p:origin x="-90" y="-3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E75C063-7051-457A-B6C7-33B6D023EB3B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E8DC17E-5208-4178-A5EF-DDA98950F472}">
      <dgm:prSet/>
      <dgm:spPr/>
      <dgm:t>
        <a:bodyPr/>
        <a:lstStyle/>
        <a:p>
          <a:pPr algn="just" rtl="0"/>
          <a:r>
            <a:rPr lang="ru-RU" b="0" i="0" dirty="0" smtClean="0">
              <a:solidFill>
                <a:srgbClr val="000000"/>
              </a:solidFill>
              <a:latin typeface="+mj-lt"/>
            </a:rPr>
            <a:t>Способы деятельности, применимые в рамках образовательного процесса, так и при решении проблем в реальных жизненных ситуациях.</a:t>
          </a:r>
          <a:endParaRPr lang="ru-RU" b="0" i="0" dirty="0">
            <a:solidFill>
              <a:srgbClr val="000000"/>
            </a:solidFill>
            <a:latin typeface="+mj-lt"/>
          </a:endParaRPr>
        </a:p>
      </dgm:t>
    </dgm:pt>
    <dgm:pt modelId="{70386DBA-5BD4-454B-8551-76721C55434F}" type="parTrans" cxnId="{E84C8B30-9430-4199-826C-7B5B38BE1B02}">
      <dgm:prSet/>
      <dgm:spPr/>
      <dgm:t>
        <a:bodyPr/>
        <a:lstStyle/>
        <a:p>
          <a:endParaRPr lang="ru-RU"/>
        </a:p>
      </dgm:t>
    </dgm:pt>
    <dgm:pt modelId="{8C337E4A-9A48-4184-BC4F-7F42810CC1A1}" type="sibTrans" cxnId="{E84C8B30-9430-4199-826C-7B5B38BE1B02}">
      <dgm:prSet/>
      <dgm:spPr/>
      <dgm:t>
        <a:bodyPr/>
        <a:lstStyle/>
        <a:p>
          <a:endParaRPr lang="ru-RU"/>
        </a:p>
      </dgm:t>
    </dgm:pt>
    <dgm:pt modelId="{D05F8B84-4F56-4CAA-9E27-4E166C5F70B6}" type="pres">
      <dgm:prSet presAssocID="{2E75C063-7051-457A-B6C7-33B6D023EB3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E71E38B-D134-4981-8442-362817F2D77E}" type="pres">
      <dgm:prSet presAssocID="{5E8DC17E-5208-4178-A5EF-DDA98950F472}" presName="parentText" presStyleLbl="node1" presStyleIdx="0" presStyleCnt="1" custScaleY="111237" custLinFactNeighborY="-56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84C8B30-9430-4199-826C-7B5B38BE1B02}" srcId="{2E75C063-7051-457A-B6C7-33B6D023EB3B}" destId="{5E8DC17E-5208-4178-A5EF-DDA98950F472}" srcOrd="0" destOrd="0" parTransId="{70386DBA-5BD4-454B-8551-76721C55434F}" sibTransId="{8C337E4A-9A48-4184-BC4F-7F42810CC1A1}"/>
    <dgm:cxn modelId="{903EC311-F02A-496A-AF27-A1564C70F89E}" type="presOf" srcId="{2E75C063-7051-457A-B6C7-33B6D023EB3B}" destId="{D05F8B84-4F56-4CAA-9E27-4E166C5F70B6}" srcOrd="0" destOrd="0" presId="urn:microsoft.com/office/officeart/2005/8/layout/vList2"/>
    <dgm:cxn modelId="{231ABDB5-4251-44C9-912E-6F264866FBAA}" type="presOf" srcId="{5E8DC17E-5208-4178-A5EF-DDA98950F472}" destId="{BE71E38B-D134-4981-8442-362817F2D77E}" srcOrd="0" destOrd="0" presId="urn:microsoft.com/office/officeart/2005/8/layout/vList2"/>
    <dgm:cxn modelId="{572E55D9-CE69-472E-982A-33D6FF3C2DE2}" type="presParOf" srcId="{D05F8B84-4F56-4CAA-9E27-4E166C5F70B6}" destId="{BE71E38B-D134-4981-8442-362817F2D77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D6EFDE7-ACDC-490C-A8B7-85702DDA878E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DC395E3C-BB03-4578-AE9F-780636E213A0}">
      <dgm:prSet custT="1"/>
      <dgm:spPr/>
      <dgm:t>
        <a:bodyPr/>
        <a:lstStyle/>
        <a:p>
          <a:pPr algn="ctr" rtl="0"/>
          <a:r>
            <a:rPr lang="ru-RU" sz="3200" b="0" dirty="0" err="1" smtClean="0">
              <a:solidFill>
                <a:srgbClr val="000000"/>
              </a:solidFill>
              <a:latin typeface="+mj-lt"/>
            </a:rPr>
            <a:t>Мотивационно-ценностые</a:t>
          </a:r>
          <a:r>
            <a:rPr lang="ru-RU" sz="3200" b="0" baseline="0" dirty="0" smtClean="0">
              <a:solidFill>
                <a:srgbClr val="000000"/>
              </a:solidFill>
              <a:latin typeface="+mj-lt"/>
            </a:rPr>
            <a:t> (потребность в самореализации, саморазвитии, ценностные ориентиры)</a:t>
          </a:r>
          <a:endParaRPr lang="ru-RU" sz="3200" b="0" dirty="0">
            <a:solidFill>
              <a:srgbClr val="000000"/>
            </a:solidFill>
            <a:latin typeface="+mj-lt"/>
          </a:endParaRPr>
        </a:p>
      </dgm:t>
    </dgm:pt>
    <dgm:pt modelId="{4CB51DCE-A87B-487A-8C53-DCBE5FD0A727}" type="parTrans" cxnId="{CA6C1DCF-B173-433C-BB4F-7F9A304743C0}">
      <dgm:prSet/>
      <dgm:spPr/>
      <dgm:t>
        <a:bodyPr/>
        <a:lstStyle/>
        <a:p>
          <a:pPr algn="ctr"/>
          <a:endParaRPr lang="ru-RU"/>
        </a:p>
      </dgm:t>
    </dgm:pt>
    <dgm:pt modelId="{0F152620-967C-47D9-88E8-68485609150F}" type="sibTrans" cxnId="{CA6C1DCF-B173-433C-BB4F-7F9A304743C0}">
      <dgm:prSet/>
      <dgm:spPr/>
      <dgm:t>
        <a:bodyPr/>
        <a:lstStyle/>
        <a:p>
          <a:pPr algn="ctr"/>
          <a:endParaRPr lang="ru-RU"/>
        </a:p>
      </dgm:t>
    </dgm:pt>
    <dgm:pt modelId="{EDABD895-78AB-4EBA-9B74-EBCD9A4DE8AD}">
      <dgm:prSet/>
      <dgm:spPr/>
      <dgm:t>
        <a:bodyPr/>
        <a:lstStyle/>
        <a:p>
          <a:pPr algn="ctr" rtl="0"/>
          <a:r>
            <a:rPr lang="ru-RU" b="0" dirty="0" smtClean="0">
              <a:solidFill>
                <a:srgbClr val="000000"/>
              </a:solidFill>
              <a:latin typeface="+mj-lt"/>
            </a:rPr>
            <a:t>Когнитивные </a:t>
          </a:r>
          <a:r>
            <a:rPr lang="ru-RU" b="0" dirty="0" smtClean="0">
              <a:solidFill>
                <a:srgbClr val="000000"/>
              </a:solidFill>
              <a:latin typeface="+mj-lt"/>
            </a:rPr>
            <a:t>(</a:t>
          </a:r>
          <a:r>
            <a:rPr lang="ru-RU" b="0" dirty="0" smtClean="0">
              <a:solidFill>
                <a:srgbClr val="000000"/>
              </a:solidFill>
              <a:latin typeface="+mj-lt"/>
            </a:rPr>
            <a:t>самооценка образовательного опыта, рефлексия)</a:t>
          </a:r>
          <a:endParaRPr lang="ru-RU" b="0" dirty="0">
            <a:solidFill>
              <a:srgbClr val="000000"/>
            </a:solidFill>
            <a:latin typeface="+mj-lt"/>
          </a:endParaRPr>
        </a:p>
      </dgm:t>
    </dgm:pt>
    <dgm:pt modelId="{3C3E57A7-DBB2-434D-A696-3DC144471737}" type="parTrans" cxnId="{B740FD94-4539-42ED-932D-179029138311}">
      <dgm:prSet/>
      <dgm:spPr/>
      <dgm:t>
        <a:bodyPr/>
        <a:lstStyle/>
        <a:p>
          <a:pPr algn="ctr"/>
          <a:endParaRPr lang="ru-RU"/>
        </a:p>
      </dgm:t>
    </dgm:pt>
    <dgm:pt modelId="{B7DF995E-6C06-4A94-8B98-5C3DF49C466F}" type="sibTrans" cxnId="{B740FD94-4539-42ED-932D-179029138311}">
      <dgm:prSet/>
      <dgm:spPr/>
      <dgm:t>
        <a:bodyPr/>
        <a:lstStyle/>
        <a:p>
          <a:pPr algn="ctr"/>
          <a:endParaRPr lang="ru-RU"/>
        </a:p>
      </dgm:t>
    </dgm:pt>
    <dgm:pt modelId="{00E6C674-A365-4416-B063-57D241A1B84B}">
      <dgm:prSet/>
      <dgm:spPr/>
      <dgm:t>
        <a:bodyPr/>
        <a:lstStyle/>
        <a:p>
          <a:pPr algn="ctr" rtl="0"/>
          <a:r>
            <a:rPr lang="ru-RU" b="0" dirty="0" smtClean="0">
              <a:solidFill>
                <a:srgbClr val="000000"/>
              </a:solidFill>
              <a:latin typeface="+mj-lt"/>
            </a:rPr>
            <a:t>Эмоционально-волевые</a:t>
          </a:r>
          <a:r>
            <a:rPr lang="ru-RU" b="0" baseline="0" dirty="0" smtClean="0">
              <a:solidFill>
                <a:srgbClr val="000000"/>
              </a:solidFill>
              <a:latin typeface="+mj-lt"/>
            </a:rPr>
            <a:t>  (волевые усилия, эмоциональное отношение к достижениям) </a:t>
          </a:r>
          <a:endParaRPr lang="ru-RU" b="0" dirty="0">
            <a:solidFill>
              <a:srgbClr val="000000"/>
            </a:solidFill>
            <a:latin typeface="+mj-lt"/>
          </a:endParaRPr>
        </a:p>
      </dgm:t>
    </dgm:pt>
    <dgm:pt modelId="{EC34E3A4-1875-41F5-9EEE-AA6C7291FCC0}" type="parTrans" cxnId="{CD00E781-AB07-45C8-A7D8-26EBBDBC1C09}">
      <dgm:prSet/>
      <dgm:spPr/>
      <dgm:t>
        <a:bodyPr/>
        <a:lstStyle/>
        <a:p>
          <a:pPr algn="ctr"/>
          <a:endParaRPr lang="ru-RU"/>
        </a:p>
      </dgm:t>
    </dgm:pt>
    <dgm:pt modelId="{7BD69C46-CD1A-4064-8135-09D9C612DD5E}" type="sibTrans" cxnId="{CD00E781-AB07-45C8-A7D8-26EBBDBC1C09}">
      <dgm:prSet/>
      <dgm:spPr/>
      <dgm:t>
        <a:bodyPr/>
        <a:lstStyle/>
        <a:p>
          <a:pPr algn="ctr"/>
          <a:endParaRPr lang="ru-RU"/>
        </a:p>
      </dgm:t>
    </dgm:pt>
    <dgm:pt modelId="{39CAA495-2650-45F7-907A-454E4D5AEA4F}" type="pres">
      <dgm:prSet presAssocID="{DD6EFDE7-ACDC-490C-A8B7-85702DDA878E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CB5F79FC-5250-41C1-BB62-5118FBFE8A3E}" type="pres">
      <dgm:prSet presAssocID="{DC395E3C-BB03-4578-AE9F-780636E213A0}" presName="parentText" presStyleLbl="node1" presStyleIdx="0" presStyleCnt="3" custScaleY="86632" custLinFactY="-28195" custLinFactNeighborX="-5260" custLinFactNeighborY="-100000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866F8A1-DDAD-49BA-AB41-1674833BF692}" type="pres">
      <dgm:prSet presAssocID="{0F152620-967C-47D9-88E8-68485609150F}" presName="spacer" presStyleCnt="0"/>
      <dgm:spPr/>
    </dgm:pt>
    <dgm:pt modelId="{4C69BE25-B598-4870-91B5-C56238E7C36D}" type="pres">
      <dgm:prSet presAssocID="{EDABD895-78AB-4EBA-9B74-EBCD9A4DE8A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98FFAB9-5D4A-4917-AD07-6C4215F4ABEC}" type="pres">
      <dgm:prSet presAssocID="{B7DF995E-6C06-4A94-8B98-5C3DF49C466F}" presName="spacer" presStyleCnt="0"/>
      <dgm:spPr/>
    </dgm:pt>
    <dgm:pt modelId="{9B17356B-B565-4EAE-9E2F-32A9C9C7AD31}" type="pres">
      <dgm:prSet presAssocID="{00E6C674-A365-4416-B063-57D241A1B84B}" presName="parentText" presStyleLbl="node1" presStyleIdx="2" presStyleCnt="3" custLinFactNeighborX="1013" custLinFactNeighborY="-40737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5E791D2-62DB-4123-8CB5-01818A1B5E08}" type="presOf" srcId="{DC395E3C-BB03-4578-AE9F-780636E213A0}" destId="{CB5F79FC-5250-41C1-BB62-5118FBFE8A3E}" srcOrd="0" destOrd="0" presId="urn:microsoft.com/office/officeart/2005/8/layout/vList2"/>
    <dgm:cxn modelId="{B740FD94-4539-42ED-932D-179029138311}" srcId="{DD6EFDE7-ACDC-490C-A8B7-85702DDA878E}" destId="{EDABD895-78AB-4EBA-9B74-EBCD9A4DE8AD}" srcOrd="1" destOrd="0" parTransId="{3C3E57A7-DBB2-434D-A696-3DC144471737}" sibTransId="{B7DF995E-6C06-4A94-8B98-5C3DF49C466F}"/>
    <dgm:cxn modelId="{B0DD508F-F707-4F95-B600-C47D17085196}" type="presOf" srcId="{EDABD895-78AB-4EBA-9B74-EBCD9A4DE8AD}" destId="{4C69BE25-B598-4870-91B5-C56238E7C36D}" srcOrd="0" destOrd="0" presId="urn:microsoft.com/office/officeart/2005/8/layout/vList2"/>
    <dgm:cxn modelId="{D349260D-239A-4F6E-96E8-610EA463B27B}" type="presOf" srcId="{00E6C674-A365-4416-B063-57D241A1B84B}" destId="{9B17356B-B565-4EAE-9E2F-32A9C9C7AD31}" srcOrd="0" destOrd="0" presId="urn:microsoft.com/office/officeart/2005/8/layout/vList2"/>
    <dgm:cxn modelId="{CD00E781-AB07-45C8-A7D8-26EBBDBC1C09}" srcId="{DD6EFDE7-ACDC-490C-A8B7-85702DDA878E}" destId="{00E6C674-A365-4416-B063-57D241A1B84B}" srcOrd="2" destOrd="0" parTransId="{EC34E3A4-1875-41F5-9EEE-AA6C7291FCC0}" sibTransId="{7BD69C46-CD1A-4064-8135-09D9C612DD5E}"/>
    <dgm:cxn modelId="{2E93AEDE-B7C2-4584-98AB-8523A6879FBA}" type="presOf" srcId="{DD6EFDE7-ACDC-490C-A8B7-85702DDA878E}" destId="{39CAA495-2650-45F7-907A-454E4D5AEA4F}" srcOrd="0" destOrd="0" presId="urn:microsoft.com/office/officeart/2005/8/layout/vList2"/>
    <dgm:cxn modelId="{CA6C1DCF-B173-433C-BB4F-7F9A304743C0}" srcId="{DD6EFDE7-ACDC-490C-A8B7-85702DDA878E}" destId="{DC395E3C-BB03-4578-AE9F-780636E213A0}" srcOrd="0" destOrd="0" parTransId="{4CB51DCE-A87B-487A-8C53-DCBE5FD0A727}" sibTransId="{0F152620-967C-47D9-88E8-68485609150F}"/>
    <dgm:cxn modelId="{EEA4E92C-1E85-410E-8935-46DF20009CA7}" type="presParOf" srcId="{39CAA495-2650-45F7-907A-454E4D5AEA4F}" destId="{CB5F79FC-5250-41C1-BB62-5118FBFE8A3E}" srcOrd="0" destOrd="0" presId="urn:microsoft.com/office/officeart/2005/8/layout/vList2"/>
    <dgm:cxn modelId="{545A30B7-B2DB-452A-9927-9F19B1D86288}" type="presParOf" srcId="{39CAA495-2650-45F7-907A-454E4D5AEA4F}" destId="{2866F8A1-DDAD-49BA-AB41-1674833BF692}" srcOrd="1" destOrd="0" presId="urn:microsoft.com/office/officeart/2005/8/layout/vList2"/>
    <dgm:cxn modelId="{C61F247A-411B-4EC3-BB93-A80C4DEBCFDB}" type="presParOf" srcId="{39CAA495-2650-45F7-907A-454E4D5AEA4F}" destId="{4C69BE25-B598-4870-91B5-C56238E7C36D}" srcOrd="2" destOrd="0" presId="urn:microsoft.com/office/officeart/2005/8/layout/vList2"/>
    <dgm:cxn modelId="{396B1E28-3C20-4FEB-86ED-1AD8C13C7D58}" type="presParOf" srcId="{39CAA495-2650-45F7-907A-454E4D5AEA4F}" destId="{298FFAB9-5D4A-4917-AD07-6C4215F4ABEC}" srcOrd="3" destOrd="0" presId="urn:microsoft.com/office/officeart/2005/8/layout/vList2"/>
    <dgm:cxn modelId="{64493C13-50FE-4B6B-A72D-BCC55621E182}" type="presParOf" srcId="{39CAA495-2650-45F7-907A-454E4D5AEA4F}" destId="{9B17356B-B565-4EAE-9E2F-32A9C9C7AD31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C92D153-4381-456D-B0D4-32BFB19D55F0}" type="doc">
      <dgm:prSet loTypeId="urn:microsoft.com/office/officeart/2005/8/layout/default#13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0AFA531-DED5-46BE-8F37-12361E88B3EA}">
      <dgm:prSet custT="1"/>
      <dgm:spPr/>
      <dgm:t>
        <a:bodyPr/>
        <a:lstStyle/>
        <a:p>
          <a:pPr rtl="0"/>
          <a:r>
            <a:rPr lang="ru-RU" sz="2800" b="1" smtClean="0">
              <a:latin typeface="+mj-lt"/>
            </a:rPr>
            <a:t>личностные</a:t>
          </a:r>
          <a:r>
            <a:rPr lang="ru-RU" sz="4000" b="1" smtClean="0">
              <a:latin typeface="+mj-lt"/>
            </a:rPr>
            <a:t> </a:t>
          </a:r>
          <a:endParaRPr lang="ru-RU" sz="4000" b="1" dirty="0">
            <a:latin typeface="+mj-lt"/>
          </a:endParaRPr>
        </a:p>
      </dgm:t>
    </dgm:pt>
    <dgm:pt modelId="{2CBBE77F-25ED-4C0B-A713-95F363FF8FE6}" type="parTrans" cxnId="{507A86A3-6F8F-4315-ACC5-2E64DC0AC336}">
      <dgm:prSet/>
      <dgm:spPr/>
      <dgm:t>
        <a:bodyPr/>
        <a:lstStyle/>
        <a:p>
          <a:endParaRPr lang="ru-RU"/>
        </a:p>
      </dgm:t>
    </dgm:pt>
    <dgm:pt modelId="{AA174EC9-7A95-41EF-A0E4-0E272BEFECE5}" type="sibTrans" cxnId="{507A86A3-6F8F-4315-ACC5-2E64DC0AC336}">
      <dgm:prSet/>
      <dgm:spPr/>
      <dgm:t>
        <a:bodyPr/>
        <a:lstStyle/>
        <a:p>
          <a:endParaRPr lang="ru-RU"/>
        </a:p>
      </dgm:t>
    </dgm:pt>
    <dgm:pt modelId="{6FADD20F-7C78-4D5F-9D10-70311E64130E}">
      <dgm:prSet custT="1"/>
      <dgm:spPr/>
      <dgm:t>
        <a:bodyPr/>
        <a:lstStyle/>
        <a:p>
          <a:pPr rtl="0"/>
          <a:r>
            <a:rPr lang="ru-RU" sz="2800" b="1" dirty="0" smtClean="0">
              <a:latin typeface="+mj-lt"/>
            </a:rPr>
            <a:t>регулятивные</a:t>
          </a:r>
          <a:endParaRPr lang="ru-RU" sz="2800" b="1" dirty="0">
            <a:latin typeface="+mj-lt"/>
          </a:endParaRPr>
        </a:p>
      </dgm:t>
    </dgm:pt>
    <dgm:pt modelId="{8717FC00-FC57-4B4E-8036-A4934423ACAA}" type="parTrans" cxnId="{DFEDF2DB-1714-44E3-8AC1-04A94A365E61}">
      <dgm:prSet/>
      <dgm:spPr/>
      <dgm:t>
        <a:bodyPr/>
        <a:lstStyle/>
        <a:p>
          <a:endParaRPr lang="ru-RU"/>
        </a:p>
      </dgm:t>
    </dgm:pt>
    <dgm:pt modelId="{8966E34E-5535-411F-9F29-561BD3BD340F}" type="sibTrans" cxnId="{DFEDF2DB-1714-44E3-8AC1-04A94A365E61}">
      <dgm:prSet/>
      <dgm:spPr/>
      <dgm:t>
        <a:bodyPr/>
        <a:lstStyle/>
        <a:p>
          <a:endParaRPr lang="ru-RU"/>
        </a:p>
      </dgm:t>
    </dgm:pt>
    <dgm:pt modelId="{0D2BA503-2850-4EE4-A91F-9EB315A3BCF3}">
      <dgm:prSet custT="1"/>
      <dgm:spPr/>
      <dgm:t>
        <a:bodyPr/>
        <a:lstStyle/>
        <a:p>
          <a:pPr rtl="0"/>
          <a:r>
            <a:rPr lang="ru-RU" sz="2800" b="1" smtClean="0">
              <a:latin typeface="+mj-lt"/>
            </a:rPr>
            <a:t>познавательные</a:t>
          </a:r>
          <a:endParaRPr lang="ru-RU" sz="2800" b="1" dirty="0">
            <a:latin typeface="+mj-lt"/>
          </a:endParaRPr>
        </a:p>
      </dgm:t>
    </dgm:pt>
    <dgm:pt modelId="{0ED2497E-0787-4733-BCE9-617B630D3DB6}" type="parTrans" cxnId="{1941D849-859F-456A-8201-658969C4B65C}">
      <dgm:prSet/>
      <dgm:spPr/>
      <dgm:t>
        <a:bodyPr/>
        <a:lstStyle/>
        <a:p>
          <a:endParaRPr lang="ru-RU"/>
        </a:p>
      </dgm:t>
    </dgm:pt>
    <dgm:pt modelId="{626B1FFE-1208-4BE2-AE64-A737396938C5}" type="sibTrans" cxnId="{1941D849-859F-456A-8201-658969C4B65C}">
      <dgm:prSet/>
      <dgm:spPr/>
      <dgm:t>
        <a:bodyPr/>
        <a:lstStyle/>
        <a:p>
          <a:endParaRPr lang="ru-RU"/>
        </a:p>
      </dgm:t>
    </dgm:pt>
    <dgm:pt modelId="{0F89389D-E774-4870-91CF-944C37E47C8C}">
      <dgm:prSet custT="1"/>
      <dgm:spPr/>
      <dgm:t>
        <a:bodyPr/>
        <a:lstStyle/>
        <a:p>
          <a:pPr rtl="0"/>
          <a:r>
            <a:rPr lang="ru-RU" sz="2800" b="1" dirty="0" smtClean="0">
              <a:latin typeface="+mj-lt"/>
            </a:rPr>
            <a:t>коммуникативные</a:t>
          </a:r>
          <a:endParaRPr lang="ru-RU" sz="2800" b="1" dirty="0">
            <a:latin typeface="+mj-lt"/>
          </a:endParaRPr>
        </a:p>
      </dgm:t>
    </dgm:pt>
    <dgm:pt modelId="{55744D66-6E4F-4E02-A1A3-F7C6E2A339C8}" type="parTrans" cxnId="{59F45349-9052-4C82-9E4E-8525BBA702A0}">
      <dgm:prSet/>
      <dgm:spPr/>
      <dgm:t>
        <a:bodyPr/>
        <a:lstStyle/>
        <a:p>
          <a:endParaRPr lang="ru-RU"/>
        </a:p>
      </dgm:t>
    </dgm:pt>
    <dgm:pt modelId="{761BE88F-0C9F-4C93-BB3A-DAC2EC49A85C}" type="sibTrans" cxnId="{59F45349-9052-4C82-9E4E-8525BBA702A0}">
      <dgm:prSet/>
      <dgm:spPr/>
      <dgm:t>
        <a:bodyPr/>
        <a:lstStyle/>
        <a:p>
          <a:endParaRPr lang="ru-RU"/>
        </a:p>
      </dgm:t>
    </dgm:pt>
    <dgm:pt modelId="{AD01E548-B73D-4F88-9CAE-ECC37A98BA6D}" type="pres">
      <dgm:prSet presAssocID="{FC92D153-4381-456D-B0D4-32BFB19D55F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B61C370E-3758-47B0-97D5-18521DAE8748}" type="pres">
      <dgm:prSet presAssocID="{E0AFA531-DED5-46BE-8F37-12361E88B3EA}" presName="node" presStyleLbl="node1" presStyleIdx="0" presStyleCnt="4" custScaleX="10623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0A80D33-E086-41CC-8C43-6DD9B565B8D2}" type="pres">
      <dgm:prSet presAssocID="{AA174EC9-7A95-41EF-A0E4-0E272BEFECE5}" presName="sibTrans" presStyleCnt="0"/>
      <dgm:spPr/>
      <dgm:t>
        <a:bodyPr/>
        <a:lstStyle/>
        <a:p>
          <a:endParaRPr lang="ru-RU"/>
        </a:p>
      </dgm:t>
    </dgm:pt>
    <dgm:pt modelId="{FB559E01-B676-45F8-AAB3-DCBF17F41802}" type="pres">
      <dgm:prSet presAssocID="{6FADD20F-7C78-4D5F-9D10-70311E64130E}" presName="node" presStyleLbl="node1" presStyleIdx="1" presStyleCnt="4" custScaleX="12507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58E0399-AE81-4F4D-8306-6B0293B53F37}" type="pres">
      <dgm:prSet presAssocID="{8966E34E-5535-411F-9F29-561BD3BD340F}" presName="sibTrans" presStyleCnt="0"/>
      <dgm:spPr/>
      <dgm:t>
        <a:bodyPr/>
        <a:lstStyle/>
        <a:p>
          <a:endParaRPr lang="ru-RU"/>
        </a:p>
      </dgm:t>
    </dgm:pt>
    <dgm:pt modelId="{90668598-F6DB-4EA7-AFB4-ABBC18CCBB56}" type="pres">
      <dgm:prSet presAssocID="{0D2BA503-2850-4EE4-A91F-9EB315A3BCF3}" presName="node" presStyleLbl="node1" presStyleIdx="2" presStyleCnt="4" custScaleX="104796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421045-59FC-4A9A-BA19-17F14CB68707}" type="pres">
      <dgm:prSet presAssocID="{626B1FFE-1208-4BE2-AE64-A737396938C5}" presName="sibTrans" presStyleCnt="0"/>
      <dgm:spPr/>
      <dgm:t>
        <a:bodyPr/>
        <a:lstStyle/>
        <a:p>
          <a:endParaRPr lang="ru-RU"/>
        </a:p>
      </dgm:t>
    </dgm:pt>
    <dgm:pt modelId="{F557B50D-760C-49E5-B089-62C26463DD9B}" type="pres">
      <dgm:prSet presAssocID="{0F89389D-E774-4870-91CF-944C37E47C8C}" presName="node" presStyleLbl="node1" presStyleIdx="3" presStyleCnt="4" custScaleX="12506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B301B2F4-7345-493E-81CE-B129564AE38C}" type="presOf" srcId="{0D2BA503-2850-4EE4-A91F-9EB315A3BCF3}" destId="{90668598-F6DB-4EA7-AFB4-ABBC18CCBB56}" srcOrd="0" destOrd="0" presId="urn:microsoft.com/office/officeart/2005/8/layout/default#13"/>
    <dgm:cxn modelId="{C18D93AA-ACB4-4DDE-B0CD-D1DFF42DDB13}" type="presOf" srcId="{6FADD20F-7C78-4D5F-9D10-70311E64130E}" destId="{FB559E01-B676-45F8-AAB3-DCBF17F41802}" srcOrd="0" destOrd="0" presId="urn:microsoft.com/office/officeart/2005/8/layout/default#13"/>
    <dgm:cxn modelId="{55F0D2CE-251D-4030-84EA-F635DA5E352F}" type="presOf" srcId="{0F89389D-E774-4870-91CF-944C37E47C8C}" destId="{F557B50D-760C-49E5-B089-62C26463DD9B}" srcOrd="0" destOrd="0" presId="urn:microsoft.com/office/officeart/2005/8/layout/default#13"/>
    <dgm:cxn modelId="{FE77B63E-D843-4DB2-A802-CA9FFC4D584B}" type="presOf" srcId="{E0AFA531-DED5-46BE-8F37-12361E88B3EA}" destId="{B61C370E-3758-47B0-97D5-18521DAE8748}" srcOrd="0" destOrd="0" presId="urn:microsoft.com/office/officeart/2005/8/layout/default#13"/>
    <dgm:cxn modelId="{1941D849-859F-456A-8201-658969C4B65C}" srcId="{FC92D153-4381-456D-B0D4-32BFB19D55F0}" destId="{0D2BA503-2850-4EE4-A91F-9EB315A3BCF3}" srcOrd="2" destOrd="0" parTransId="{0ED2497E-0787-4733-BCE9-617B630D3DB6}" sibTransId="{626B1FFE-1208-4BE2-AE64-A737396938C5}"/>
    <dgm:cxn modelId="{04E1A7A3-C4DC-4610-BBAE-9EC7B45163E5}" type="presOf" srcId="{FC92D153-4381-456D-B0D4-32BFB19D55F0}" destId="{AD01E548-B73D-4F88-9CAE-ECC37A98BA6D}" srcOrd="0" destOrd="0" presId="urn:microsoft.com/office/officeart/2005/8/layout/default#13"/>
    <dgm:cxn modelId="{507A86A3-6F8F-4315-ACC5-2E64DC0AC336}" srcId="{FC92D153-4381-456D-B0D4-32BFB19D55F0}" destId="{E0AFA531-DED5-46BE-8F37-12361E88B3EA}" srcOrd="0" destOrd="0" parTransId="{2CBBE77F-25ED-4C0B-A713-95F363FF8FE6}" sibTransId="{AA174EC9-7A95-41EF-A0E4-0E272BEFECE5}"/>
    <dgm:cxn modelId="{59F45349-9052-4C82-9E4E-8525BBA702A0}" srcId="{FC92D153-4381-456D-B0D4-32BFB19D55F0}" destId="{0F89389D-E774-4870-91CF-944C37E47C8C}" srcOrd="3" destOrd="0" parTransId="{55744D66-6E4F-4E02-A1A3-F7C6E2A339C8}" sibTransId="{761BE88F-0C9F-4C93-BB3A-DAC2EC49A85C}"/>
    <dgm:cxn modelId="{DFEDF2DB-1714-44E3-8AC1-04A94A365E61}" srcId="{FC92D153-4381-456D-B0D4-32BFB19D55F0}" destId="{6FADD20F-7C78-4D5F-9D10-70311E64130E}" srcOrd="1" destOrd="0" parTransId="{8717FC00-FC57-4B4E-8036-A4934423ACAA}" sibTransId="{8966E34E-5535-411F-9F29-561BD3BD340F}"/>
    <dgm:cxn modelId="{2BB2AFCB-CD45-42D8-A34E-7E35B60B2592}" type="presParOf" srcId="{AD01E548-B73D-4F88-9CAE-ECC37A98BA6D}" destId="{B61C370E-3758-47B0-97D5-18521DAE8748}" srcOrd="0" destOrd="0" presId="urn:microsoft.com/office/officeart/2005/8/layout/default#13"/>
    <dgm:cxn modelId="{94EBC110-7380-426F-AF1B-2EB7FB825C47}" type="presParOf" srcId="{AD01E548-B73D-4F88-9CAE-ECC37A98BA6D}" destId="{F0A80D33-E086-41CC-8C43-6DD9B565B8D2}" srcOrd="1" destOrd="0" presId="urn:microsoft.com/office/officeart/2005/8/layout/default#13"/>
    <dgm:cxn modelId="{D65A0EB6-FB47-490D-AD19-53D53768FEDE}" type="presParOf" srcId="{AD01E548-B73D-4F88-9CAE-ECC37A98BA6D}" destId="{FB559E01-B676-45F8-AAB3-DCBF17F41802}" srcOrd="2" destOrd="0" presId="urn:microsoft.com/office/officeart/2005/8/layout/default#13"/>
    <dgm:cxn modelId="{8EC1F821-F818-4D52-924E-E9B19729F954}" type="presParOf" srcId="{AD01E548-B73D-4F88-9CAE-ECC37A98BA6D}" destId="{C58E0399-AE81-4F4D-8306-6B0293B53F37}" srcOrd="3" destOrd="0" presId="urn:microsoft.com/office/officeart/2005/8/layout/default#13"/>
    <dgm:cxn modelId="{53D23283-3754-459A-8B79-BE49E1DEAC8B}" type="presParOf" srcId="{AD01E548-B73D-4F88-9CAE-ECC37A98BA6D}" destId="{90668598-F6DB-4EA7-AFB4-ABBC18CCBB56}" srcOrd="4" destOrd="0" presId="urn:microsoft.com/office/officeart/2005/8/layout/default#13"/>
    <dgm:cxn modelId="{646568CD-4313-4089-80DD-D78A706D8BF2}" type="presParOf" srcId="{AD01E548-B73D-4F88-9CAE-ECC37A98BA6D}" destId="{D0421045-59FC-4A9A-BA19-17F14CB68707}" srcOrd="5" destOrd="0" presId="urn:microsoft.com/office/officeart/2005/8/layout/default#13"/>
    <dgm:cxn modelId="{9A7E93DC-FC27-47FA-B11C-634F758AA4AA}" type="presParOf" srcId="{AD01E548-B73D-4F88-9CAE-ECC37A98BA6D}" destId="{F557B50D-760C-49E5-B089-62C26463DD9B}" srcOrd="6" destOrd="0" presId="urn:microsoft.com/office/officeart/2005/8/layout/default#1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0333B86-1716-403A-BFAF-2ECA57ED8E72}" type="doc">
      <dgm:prSet loTypeId="urn:microsoft.com/office/officeart/2005/8/layout/default#14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EAD09A6E-8784-474C-B5FB-477613A08C65}">
      <dgm:prSet/>
      <dgm:spPr/>
      <dgm:t>
        <a:bodyPr/>
        <a:lstStyle/>
        <a:p>
          <a:pPr rtl="0"/>
          <a:r>
            <a:rPr lang="ru-RU" dirty="0" smtClean="0"/>
            <a:t>Осознание, исследование и принятие жизненных ценностей и смыслов </a:t>
          </a:r>
          <a:endParaRPr lang="ru-RU" dirty="0"/>
        </a:p>
      </dgm:t>
    </dgm:pt>
    <dgm:pt modelId="{2026A501-7822-4004-B999-CCDD92E244BC}" type="parTrans" cxnId="{6C881E59-73CC-4878-A0DD-8223DB9161A6}">
      <dgm:prSet/>
      <dgm:spPr/>
      <dgm:t>
        <a:bodyPr/>
        <a:lstStyle/>
        <a:p>
          <a:endParaRPr lang="ru-RU"/>
        </a:p>
      </dgm:t>
    </dgm:pt>
    <dgm:pt modelId="{E5D7AF0D-B4AA-4579-9A5C-43DABBA4E8FF}" type="sibTrans" cxnId="{6C881E59-73CC-4878-A0DD-8223DB9161A6}">
      <dgm:prSet/>
      <dgm:spPr/>
      <dgm:t>
        <a:bodyPr/>
        <a:lstStyle/>
        <a:p>
          <a:endParaRPr lang="ru-RU"/>
        </a:p>
      </dgm:t>
    </dgm:pt>
    <dgm:pt modelId="{13AB56FB-8D57-45B8-B273-12C3243B4818}">
      <dgm:prSet/>
      <dgm:spPr/>
      <dgm:t>
        <a:bodyPr/>
        <a:lstStyle/>
        <a:p>
          <a:pPr rtl="0"/>
          <a:r>
            <a:rPr lang="ru-RU" smtClean="0"/>
            <a:t>Ориентация в нравственных нормах, правилах, оценках </a:t>
          </a:r>
          <a:endParaRPr lang="ru-RU" dirty="0"/>
        </a:p>
      </dgm:t>
    </dgm:pt>
    <dgm:pt modelId="{FD2EE1EB-57A2-4774-AA06-9A713839D042}" type="parTrans" cxnId="{9082F1D5-6FB8-470B-A31D-602E73C82E4E}">
      <dgm:prSet/>
      <dgm:spPr/>
      <dgm:t>
        <a:bodyPr/>
        <a:lstStyle/>
        <a:p>
          <a:endParaRPr lang="ru-RU"/>
        </a:p>
      </dgm:t>
    </dgm:pt>
    <dgm:pt modelId="{9CC81501-6E60-4E0C-B252-E36AA153F370}" type="sibTrans" cxnId="{9082F1D5-6FB8-470B-A31D-602E73C82E4E}">
      <dgm:prSet/>
      <dgm:spPr/>
      <dgm:t>
        <a:bodyPr/>
        <a:lstStyle/>
        <a:p>
          <a:endParaRPr lang="ru-RU"/>
        </a:p>
      </dgm:t>
    </dgm:pt>
    <dgm:pt modelId="{21E34DA1-EAB7-4E98-8F22-E730C4DE9376}">
      <dgm:prSet/>
      <dgm:spPr/>
      <dgm:t>
        <a:bodyPr/>
        <a:lstStyle/>
        <a:p>
          <a:pPr rtl="0"/>
          <a:r>
            <a:rPr lang="ru-RU" smtClean="0"/>
            <a:t>Выработка жизненной позиции в отношении мира, окружающих людей, самого себя и своего будущего</a:t>
          </a:r>
          <a:endParaRPr lang="ru-RU" dirty="0"/>
        </a:p>
      </dgm:t>
    </dgm:pt>
    <dgm:pt modelId="{8D9A559E-7061-4AED-B13A-64D7C3190521}" type="parTrans" cxnId="{F093F3CF-7D9B-41DF-9D52-195F628D50E4}">
      <dgm:prSet/>
      <dgm:spPr/>
      <dgm:t>
        <a:bodyPr/>
        <a:lstStyle/>
        <a:p>
          <a:endParaRPr lang="ru-RU"/>
        </a:p>
      </dgm:t>
    </dgm:pt>
    <dgm:pt modelId="{AFA885BD-2579-44FB-BDC1-D23990EDA4BB}" type="sibTrans" cxnId="{F093F3CF-7D9B-41DF-9D52-195F628D50E4}">
      <dgm:prSet/>
      <dgm:spPr/>
      <dgm:t>
        <a:bodyPr/>
        <a:lstStyle/>
        <a:p>
          <a:endParaRPr lang="ru-RU"/>
        </a:p>
      </dgm:t>
    </dgm:pt>
    <dgm:pt modelId="{BBDBE968-F055-4008-BF8D-A0FA53DFA67E}" type="pres">
      <dgm:prSet presAssocID="{90333B86-1716-403A-BFAF-2ECA57ED8E72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9EF62A2-0BA0-4E63-AF17-4A233D23C11A}" type="pres">
      <dgm:prSet presAssocID="{EAD09A6E-8784-474C-B5FB-477613A08C65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6999B36-660C-4787-806F-0109B34CFD93}" type="pres">
      <dgm:prSet presAssocID="{E5D7AF0D-B4AA-4579-9A5C-43DABBA4E8FF}" presName="sibTrans" presStyleCnt="0"/>
      <dgm:spPr/>
      <dgm:t>
        <a:bodyPr/>
        <a:lstStyle/>
        <a:p>
          <a:endParaRPr lang="ru-RU"/>
        </a:p>
      </dgm:t>
    </dgm:pt>
    <dgm:pt modelId="{A3801B0C-F6B7-4682-8ED4-6CFCE8BA9D69}" type="pres">
      <dgm:prSet presAssocID="{13AB56FB-8D57-45B8-B273-12C3243B4818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905B7DD-1105-40E8-8CF7-2730938BB9A3}" type="pres">
      <dgm:prSet presAssocID="{9CC81501-6E60-4E0C-B252-E36AA153F370}" presName="sibTrans" presStyleCnt="0"/>
      <dgm:spPr/>
      <dgm:t>
        <a:bodyPr/>
        <a:lstStyle/>
        <a:p>
          <a:endParaRPr lang="ru-RU"/>
        </a:p>
      </dgm:t>
    </dgm:pt>
    <dgm:pt modelId="{7149F98A-55C8-44E2-B697-A276B897BCB2}" type="pres">
      <dgm:prSet presAssocID="{21E34DA1-EAB7-4E98-8F22-E730C4DE937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9082F1D5-6FB8-470B-A31D-602E73C82E4E}" srcId="{90333B86-1716-403A-BFAF-2ECA57ED8E72}" destId="{13AB56FB-8D57-45B8-B273-12C3243B4818}" srcOrd="1" destOrd="0" parTransId="{FD2EE1EB-57A2-4774-AA06-9A713839D042}" sibTransId="{9CC81501-6E60-4E0C-B252-E36AA153F370}"/>
    <dgm:cxn modelId="{B881A803-DC41-4262-A485-6B5B44F3A2A2}" type="presOf" srcId="{90333B86-1716-403A-BFAF-2ECA57ED8E72}" destId="{BBDBE968-F055-4008-BF8D-A0FA53DFA67E}" srcOrd="0" destOrd="0" presId="urn:microsoft.com/office/officeart/2005/8/layout/default#14"/>
    <dgm:cxn modelId="{F093F3CF-7D9B-41DF-9D52-195F628D50E4}" srcId="{90333B86-1716-403A-BFAF-2ECA57ED8E72}" destId="{21E34DA1-EAB7-4E98-8F22-E730C4DE9376}" srcOrd="2" destOrd="0" parTransId="{8D9A559E-7061-4AED-B13A-64D7C3190521}" sibTransId="{AFA885BD-2579-44FB-BDC1-D23990EDA4BB}"/>
    <dgm:cxn modelId="{8AAB0706-ABB6-47C2-9E23-E6EA90A6027B}" type="presOf" srcId="{21E34DA1-EAB7-4E98-8F22-E730C4DE9376}" destId="{7149F98A-55C8-44E2-B697-A276B897BCB2}" srcOrd="0" destOrd="0" presId="urn:microsoft.com/office/officeart/2005/8/layout/default#14"/>
    <dgm:cxn modelId="{6C881E59-73CC-4878-A0DD-8223DB9161A6}" srcId="{90333B86-1716-403A-BFAF-2ECA57ED8E72}" destId="{EAD09A6E-8784-474C-B5FB-477613A08C65}" srcOrd="0" destOrd="0" parTransId="{2026A501-7822-4004-B999-CCDD92E244BC}" sibTransId="{E5D7AF0D-B4AA-4579-9A5C-43DABBA4E8FF}"/>
    <dgm:cxn modelId="{1EFF4266-9A93-4E1A-8D6B-86B1EA7C5A44}" type="presOf" srcId="{13AB56FB-8D57-45B8-B273-12C3243B4818}" destId="{A3801B0C-F6B7-4682-8ED4-6CFCE8BA9D69}" srcOrd="0" destOrd="0" presId="urn:microsoft.com/office/officeart/2005/8/layout/default#14"/>
    <dgm:cxn modelId="{B24D4E3E-0E39-4DF6-9CDA-818CC7E668FB}" type="presOf" srcId="{EAD09A6E-8784-474C-B5FB-477613A08C65}" destId="{19EF62A2-0BA0-4E63-AF17-4A233D23C11A}" srcOrd="0" destOrd="0" presId="urn:microsoft.com/office/officeart/2005/8/layout/default#14"/>
    <dgm:cxn modelId="{D92D5414-48BE-4B1A-9C0E-879D52C2FC3F}" type="presParOf" srcId="{BBDBE968-F055-4008-BF8D-A0FA53DFA67E}" destId="{19EF62A2-0BA0-4E63-AF17-4A233D23C11A}" srcOrd="0" destOrd="0" presId="urn:microsoft.com/office/officeart/2005/8/layout/default#14"/>
    <dgm:cxn modelId="{2CA6EABD-B4C3-4C14-8245-A1DA2CE26CF2}" type="presParOf" srcId="{BBDBE968-F055-4008-BF8D-A0FA53DFA67E}" destId="{66999B36-660C-4787-806F-0109B34CFD93}" srcOrd="1" destOrd="0" presId="urn:microsoft.com/office/officeart/2005/8/layout/default#14"/>
    <dgm:cxn modelId="{CF294BAA-20B6-4802-8C51-33E9CEEAB3E2}" type="presParOf" srcId="{BBDBE968-F055-4008-BF8D-A0FA53DFA67E}" destId="{A3801B0C-F6B7-4682-8ED4-6CFCE8BA9D69}" srcOrd="2" destOrd="0" presId="urn:microsoft.com/office/officeart/2005/8/layout/default#14"/>
    <dgm:cxn modelId="{460BB7EA-CB26-480F-9EDA-D09D52FF0B44}" type="presParOf" srcId="{BBDBE968-F055-4008-BF8D-A0FA53DFA67E}" destId="{8905B7DD-1105-40E8-8CF7-2730938BB9A3}" srcOrd="3" destOrd="0" presId="urn:microsoft.com/office/officeart/2005/8/layout/default#14"/>
    <dgm:cxn modelId="{F323F6A1-039D-4823-9FF7-CC8A36767EBC}" type="presParOf" srcId="{BBDBE968-F055-4008-BF8D-A0FA53DFA67E}" destId="{7149F98A-55C8-44E2-B697-A276B897BCB2}" srcOrd="4" destOrd="0" presId="urn:microsoft.com/office/officeart/2005/8/layout/default#1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71E38B-D134-4981-8442-362817F2D77E}">
      <dsp:nvSpPr>
        <dsp:cNvPr id="0" name=""/>
        <dsp:cNvSpPr/>
      </dsp:nvSpPr>
      <dsp:spPr>
        <a:xfrm>
          <a:off x="0" y="173312"/>
          <a:ext cx="8748464" cy="433390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1450" tIns="171450" rIns="171450" bIns="171450" numCol="1" spcCol="1270" anchor="ctr" anchorCtr="0">
          <a:noAutofit/>
        </a:bodyPr>
        <a:lstStyle/>
        <a:p>
          <a:pPr lvl="0" algn="just" defTabSz="2000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500" b="0" i="0" kern="1200" dirty="0" smtClean="0">
              <a:solidFill>
                <a:srgbClr val="000000"/>
              </a:solidFill>
              <a:latin typeface="+mj-lt"/>
            </a:rPr>
            <a:t>Способы деятельности, применимые в рамках образовательного процесса, так и при решении проблем в реальных жизненных ситуациях.</a:t>
          </a:r>
          <a:endParaRPr lang="ru-RU" sz="4500" b="0" i="0" kern="1200" dirty="0">
            <a:solidFill>
              <a:srgbClr val="000000"/>
            </a:solidFill>
            <a:latin typeface="+mj-lt"/>
          </a:endParaRPr>
        </a:p>
      </dsp:txBody>
      <dsp:txXfrm>
        <a:off x="211564" y="384876"/>
        <a:ext cx="8325336" cy="39107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B5F79FC-5250-41C1-BB62-5118FBFE8A3E}">
      <dsp:nvSpPr>
        <dsp:cNvPr id="0" name=""/>
        <dsp:cNvSpPr/>
      </dsp:nvSpPr>
      <dsp:spPr>
        <a:xfrm>
          <a:off x="0" y="0"/>
          <a:ext cx="8208590" cy="1586718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0" kern="1200" dirty="0" err="1" smtClean="0">
              <a:solidFill>
                <a:srgbClr val="000000"/>
              </a:solidFill>
              <a:latin typeface="+mj-lt"/>
            </a:rPr>
            <a:t>Мотивационно-ценностые</a:t>
          </a:r>
          <a:r>
            <a:rPr lang="ru-RU" sz="3200" b="0" kern="1200" baseline="0" dirty="0" smtClean="0">
              <a:solidFill>
                <a:srgbClr val="000000"/>
              </a:solidFill>
              <a:latin typeface="+mj-lt"/>
            </a:rPr>
            <a:t> (потребность в самореализации, саморазвитии, ценностные ориентиры)</a:t>
          </a:r>
          <a:endParaRPr lang="ru-RU" sz="3200" b="0" kern="1200" dirty="0">
            <a:solidFill>
              <a:srgbClr val="000000"/>
            </a:solidFill>
            <a:latin typeface="+mj-lt"/>
          </a:endParaRPr>
        </a:p>
      </dsp:txBody>
      <dsp:txXfrm>
        <a:off x="77457" y="77457"/>
        <a:ext cx="8053676" cy="1431804"/>
      </dsp:txXfrm>
    </dsp:sp>
    <dsp:sp modelId="{4C69BE25-B598-4870-91B5-C56238E7C36D}">
      <dsp:nvSpPr>
        <dsp:cNvPr id="0" name=""/>
        <dsp:cNvSpPr/>
      </dsp:nvSpPr>
      <dsp:spPr>
        <a:xfrm>
          <a:off x="0" y="1697741"/>
          <a:ext cx="8208590" cy="1831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kern="1200" dirty="0" smtClean="0">
              <a:solidFill>
                <a:srgbClr val="000000"/>
              </a:solidFill>
              <a:latin typeface="+mj-lt"/>
            </a:rPr>
            <a:t>Когнитивные </a:t>
          </a:r>
          <a:r>
            <a:rPr lang="ru-RU" sz="2900" b="0" kern="1200" dirty="0" smtClean="0">
              <a:solidFill>
                <a:srgbClr val="000000"/>
              </a:solidFill>
              <a:latin typeface="+mj-lt"/>
            </a:rPr>
            <a:t>(</a:t>
          </a:r>
          <a:r>
            <a:rPr lang="ru-RU" sz="2900" b="0" kern="1200" dirty="0" smtClean="0">
              <a:solidFill>
                <a:srgbClr val="000000"/>
              </a:solidFill>
              <a:latin typeface="+mj-lt"/>
            </a:rPr>
            <a:t>самооценка образовательного опыта, рефлексия)</a:t>
          </a:r>
          <a:endParaRPr lang="ru-RU" sz="2900" b="0" kern="1200" dirty="0">
            <a:solidFill>
              <a:srgbClr val="000000"/>
            </a:solidFill>
            <a:latin typeface="+mj-lt"/>
          </a:endParaRPr>
        </a:p>
      </dsp:txBody>
      <dsp:txXfrm>
        <a:off x="89409" y="1787150"/>
        <a:ext cx="8029772" cy="1652743"/>
      </dsp:txXfrm>
    </dsp:sp>
    <dsp:sp modelId="{9B17356B-B565-4EAE-9E2F-32A9C9C7AD31}">
      <dsp:nvSpPr>
        <dsp:cNvPr id="0" name=""/>
        <dsp:cNvSpPr/>
      </dsp:nvSpPr>
      <dsp:spPr>
        <a:xfrm>
          <a:off x="0" y="3585627"/>
          <a:ext cx="8208590" cy="1831561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0490" tIns="110490" rIns="110490" bIns="110490" numCol="1" spcCol="1270" anchor="ctr" anchorCtr="0">
          <a:noAutofit/>
        </a:bodyPr>
        <a:lstStyle/>
        <a:p>
          <a:pPr lvl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900" b="0" kern="1200" dirty="0" smtClean="0">
              <a:solidFill>
                <a:srgbClr val="000000"/>
              </a:solidFill>
              <a:latin typeface="+mj-lt"/>
            </a:rPr>
            <a:t>Эмоционально-волевые</a:t>
          </a:r>
          <a:r>
            <a:rPr lang="ru-RU" sz="2900" b="0" kern="1200" baseline="0" dirty="0" smtClean="0">
              <a:solidFill>
                <a:srgbClr val="000000"/>
              </a:solidFill>
              <a:latin typeface="+mj-lt"/>
            </a:rPr>
            <a:t>  (волевые усилия, эмоциональное отношение к достижениям) </a:t>
          </a:r>
          <a:endParaRPr lang="ru-RU" sz="2900" b="0" kern="1200" dirty="0">
            <a:solidFill>
              <a:srgbClr val="000000"/>
            </a:solidFill>
            <a:latin typeface="+mj-lt"/>
          </a:endParaRPr>
        </a:p>
      </dsp:txBody>
      <dsp:txXfrm>
        <a:off x="89409" y="3675036"/>
        <a:ext cx="8029772" cy="165274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1C370E-3758-47B0-97D5-18521DAE8748}">
      <dsp:nvSpPr>
        <dsp:cNvPr id="0" name=""/>
        <dsp:cNvSpPr/>
      </dsp:nvSpPr>
      <dsp:spPr>
        <a:xfrm>
          <a:off x="129202" y="1156"/>
          <a:ext cx="3375091" cy="19061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>
              <a:latin typeface="+mj-lt"/>
            </a:rPr>
            <a:t>личностные</a:t>
          </a:r>
          <a:r>
            <a:rPr lang="ru-RU" sz="4000" b="1" kern="1200" smtClean="0">
              <a:latin typeface="+mj-lt"/>
            </a:rPr>
            <a:t> </a:t>
          </a:r>
          <a:endParaRPr lang="ru-RU" sz="4000" b="1" kern="1200" dirty="0">
            <a:latin typeface="+mj-lt"/>
          </a:endParaRPr>
        </a:p>
      </dsp:txBody>
      <dsp:txXfrm>
        <a:off x="129202" y="1156"/>
        <a:ext cx="3375091" cy="1906131"/>
      </dsp:txXfrm>
    </dsp:sp>
    <dsp:sp modelId="{FB559E01-B676-45F8-AAB3-DCBF17F41802}">
      <dsp:nvSpPr>
        <dsp:cNvPr id="0" name=""/>
        <dsp:cNvSpPr/>
      </dsp:nvSpPr>
      <dsp:spPr>
        <a:xfrm>
          <a:off x="3821981" y="1156"/>
          <a:ext cx="3973616" cy="19061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+mj-lt"/>
            </a:rPr>
            <a:t>регулятивные</a:t>
          </a:r>
          <a:endParaRPr lang="ru-RU" sz="2800" b="1" kern="1200" dirty="0">
            <a:latin typeface="+mj-lt"/>
          </a:endParaRPr>
        </a:p>
      </dsp:txBody>
      <dsp:txXfrm>
        <a:off x="3821981" y="1156"/>
        <a:ext cx="3973616" cy="1906131"/>
      </dsp:txXfrm>
    </dsp:sp>
    <dsp:sp modelId="{90668598-F6DB-4EA7-AFB4-ABBC18CCBB56}">
      <dsp:nvSpPr>
        <dsp:cNvPr id="0" name=""/>
        <dsp:cNvSpPr/>
      </dsp:nvSpPr>
      <dsp:spPr>
        <a:xfrm>
          <a:off x="152393" y="2224975"/>
          <a:ext cx="3329248" cy="19061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smtClean="0">
              <a:latin typeface="+mj-lt"/>
            </a:rPr>
            <a:t>познавательные</a:t>
          </a:r>
          <a:endParaRPr lang="ru-RU" sz="2800" b="1" kern="1200" dirty="0">
            <a:latin typeface="+mj-lt"/>
          </a:endParaRPr>
        </a:p>
      </dsp:txBody>
      <dsp:txXfrm>
        <a:off x="152393" y="2224975"/>
        <a:ext cx="3329248" cy="1906131"/>
      </dsp:txXfrm>
    </dsp:sp>
    <dsp:sp modelId="{F557B50D-760C-49E5-B089-62C26463DD9B}">
      <dsp:nvSpPr>
        <dsp:cNvPr id="0" name=""/>
        <dsp:cNvSpPr/>
      </dsp:nvSpPr>
      <dsp:spPr>
        <a:xfrm>
          <a:off x="3799330" y="2224975"/>
          <a:ext cx="3973076" cy="1906131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b="1" kern="1200" dirty="0" smtClean="0">
              <a:latin typeface="+mj-lt"/>
            </a:rPr>
            <a:t>коммуникативные</a:t>
          </a:r>
          <a:endParaRPr lang="ru-RU" sz="2800" b="1" kern="1200" dirty="0">
            <a:latin typeface="+mj-lt"/>
          </a:endParaRPr>
        </a:p>
      </dsp:txBody>
      <dsp:txXfrm>
        <a:off x="3799330" y="2224975"/>
        <a:ext cx="3973076" cy="190613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9EF62A2-0BA0-4E63-AF17-4A233D23C11A}">
      <dsp:nvSpPr>
        <dsp:cNvPr id="0" name=""/>
        <dsp:cNvSpPr/>
      </dsp:nvSpPr>
      <dsp:spPr>
        <a:xfrm>
          <a:off x="892" y="151705"/>
          <a:ext cx="3482578" cy="20895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Осознание, исследование и принятие жизненных ценностей и смыслов </a:t>
          </a:r>
          <a:endParaRPr lang="ru-RU" sz="2600" kern="1200" dirty="0"/>
        </a:p>
      </dsp:txBody>
      <dsp:txXfrm>
        <a:off x="892" y="151705"/>
        <a:ext cx="3482578" cy="2089546"/>
      </dsp:txXfrm>
    </dsp:sp>
    <dsp:sp modelId="{A3801B0C-F6B7-4682-8ED4-6CFCE8BA9D69}">
      <dsp:nvSpPr>
        <dsp:cNvPr id="0" name=""/>
        <dsp:cNvSpPr/>
      </dsp:nvSpPr>
      <dsp:spPr>
        <a:xfrm>
          <a:off x="3831728" y="151705"/>
          <a:ext cx="3482578" cy="20895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Ориентация в нравственных нормах, правилах, оценках </a:t>
          </a:r>
          <a:endParaRPr lang="ru-RU" sz="2600" kern="1200" dirty="0"/>
        </a:p>
      </dsp:txBody>
      <dsp:txXfrm>
        <a:off x="3831728" y="151705"/>
        <a:ext cx="3482578" cy="2089546"/>
      </dsp:txXfrm>
    </dsp:sp>
    <dsp:sp modelId="{7149F98A-55C8-44E2-B697-A276B897BCB2}">
      <dsp:nvSpPr>
        <dsp:cNvPr id="0" name=""/>
        <dsp:cNvSpPr/>
      </dsp:nvSpPr>
      <dsp:spPr>
        <a:xfrm>
          <a:off x="1916310" y="2589510"/>
          <a:ext cx="3482578" cy="208954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lvl="0" algn="ctr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smtClean="0"/>
            <a:t>Выработка жизненной позиции в отношении мира, окружающих людей, самого себя и своего будущего</a:t>
          </a:r>
          <a:endParaRPr lang="ru-RU" sz="2600" kern="1200" dirty="0"/>
        </a:p>
      </dsp:txBody>
      <dsp:txXfrm>
        <a:off x="1916310" y="2589510"/>
        <a:ext cx="3482578" cy="20895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#13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#14">
  <dgm:title val=""/>
  <dgm:desc val=""/>
  <dgm:catLst>
    <dgm:cat type="list" pri="1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37204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3680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77630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Заголовок, текст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00188" y="228600"/>
            <a:ext cx="7491412" cy="1143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00188" y="1524000"/>
            <a:ext cx="3668712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321300" y="1524000"/>
            <a:ext cx="3670300" cy="4714875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06581C-085A-4724-ADD2-3C1D5A299D7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4491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79610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89640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5792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31896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839757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158334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017129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1373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771934-31CC-4D11-B499-2C804322F072}" type="datetimeFigureOut">
              <a:rPr lang="ru-RU" smtClean="0"/>
              <a:t>26.08.2019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54B6A-E800-4DB7-A3BC-AA6F6839BB8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155457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title"/>
          </p:nvPr>
        </p:nvSpPr>
        <p:spPr>
          <a:xfrm>
            <a:off x="883866" y="332656"/>
            <a:ext cx="7491412" cy="1295400"/>
          </a:xfrm>
        </p:spPr>
        <p:txBody>
          <a:bodyPr/>
          <a:lstStyle/>
          <a:p>
            <a:pPr algn="ctr">
              <a:defRPr/>
            </a:pPr>
            <a:r>
              <a:rPr lang="ru-RU" altLang="ru-RU" sz="3200" b="1" dirty="0" smtClean="0"/>
              <a:t>Классификация образовательных  результатов</a:t>
            </a:r>
            <a:endParaRPr lang="ru-RU" sz="2400" b="1" i="1" dirty="0" smtClean="0"/>
          </a:p>
        </p:txBody>
      </p:sp>
      <p:sp>
        <p:nvSpPr>
          <p:cNvPr id="36867" name="Скругленный прямоугольник 4"/>
          <p:cNvSpPr>
            <a:spLocks noChangeArrowheads="1"/>
          </p:cNvSpPr>
          <p:nvPr/>
        </p:nvSpPr>
        <p:spPr bwMode="auto">
          <a:xfrm>
            <a:off x="1619672" y="1890986"/>
            <a:ext cx="6096000" cy="9906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chemeClr val="tx2"/>
                </a:solidFill>
              </a:rPr>
              <a:t>предметные</a:t>
            </a:r>
          </a:p>
        </p:txBody>
      </p:sp>
      <p:sp>
        <p:nvSpPr>
          <p:cNvPr id="36868" name="Скругленный прямоугольник 7"/>
          <p:cNvSpPr>
            <a:spLocks noChangeArrowheads="1"/>
          </p:cNvSpPr>
          <p:nvPr/>
        </p:nvSpPr>
        <p:spPr bwMode="auto">
          <a:xfrm>
            <a:off x="1619672" y="3356992"/>
            <a:ext cx="6019800" cy="9144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600" b="1" dirty="0" err="1">
                <a:solidFill>
                  <a:schemeClr val="tx2"/>
                </a:solidFill>
              </a:rPr>
              <a:t>метапредметные</a:t>
            </a:r>
            <a:endParaRPr lang="ru-RU" sz="3600" b="1" dirty="0">
              <a:solidFill>
                <a:schemeClr val="tx2"/>
              </a:solidFill>
            </a:endParaRPr>
          </a:p>
        </p:txBody>
      </p:sp>
      <p:sp>
        <p:nvSpPr>
          <p:cNvPr id="36869" name="Скругленный прямоугольник 8"/>
          <p:cNvSpPr>
            <a:spLocks noChangeArrowheads="1"/>
          </p:cNvSpPr>
          <p:nvPr/>
        </p:nvSpPr>
        <p:spPr bwMode="auto">
          <a:xfrm>
            <a:off x="1638333" y="4776281"/>
            <a:ext cx="5943600" cy="1066800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pPr algn="ctr"/>
            <a:r>
              <a:rPr lang="ru-RU" sz="3600" b="1">
                <a:solidFill>
                  <a:schemeClr val="tx2"/>
                </a:solidFill>
              </a:rPr>
              <a:t>личностные</a:t>
            </a:r>
          </a:p>
        </p:txBody>
      </p:sp>
    </p:spTree>
    <p:extLst>
      <p:ext uri="{BB962C8B-B14F-4D97-AF65-F5344CB8AC3E}">
        <p14:creationId xmlns:p14="http://schemas.microsoft.com/office/powerpoint/2010/main" val="25186858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Заголовок 1"/>
          <p:cNvSpPr>
            <a:spLocks noGrp="1"/>
          </p:cNvSpPr>
          <p:nvPr>
            <p:ph type="title"/>
          </p:nvPr>
        </p:nvSpPr>
        <p:spPr>
          <a:xfrm>
            <a:off x="871662" y="260648"/>
            <a:ext cx="7491412" cy="1143000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/>
              <a:t>Предметные результаты</a:t>
            </a:r>
          </a:p>
        </p:txBody>
      </p:sp>
      <p:grpSp>
        <p:nvGrpSpPr>
          <p:cNvPr id="37891" name="Группа 4"/>
          <p:cNvGrpSpPr>
            <a:grpSpLocks/>
          </p:cNvGrpSpPr>
          <p:nvPr/>
        </p:nvGrpSpPr>
        <p:grpSpPr bwMode="auto">
          <a:xfrm>
            <a:off x="395536" y="1600200"/>
            <a:ext cx="8443664" cy="4725988"/>
            <a:chOff x="0" y="114614"/>
            <a:chExt cx="8226425" cy="4268160"/>
          </a:xfrm>
        </p:grpSpPr>
        <p:sp>
          <p:nvSpPr>
            <p:cNvPr id="6" name="Скругленный прямоугольник 5"/>
            <p:cNvSpPr/>
            <p:nvPr/>
          </p:nvSpPr>
          <p:spPr>
            <a:xfrm>
              <a:off x="0" y="114614"/>
              <a:ext cx="8226425" cy="4268160"/>
            </a:xfrm>
            <a:prstGeom prst="round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7" name="Скругленный прямоугольник 4"/>
            <p:cNvSpPr/>
            <p:nvPr/>
          </p:nvSpPr>
          <p:spPr>
            <a:xfrm>
              <a:off x="609562" y="322503"/>
              <a:ext cx="7408376" cy="3852383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144780" tIns="144780" rIns="144780" bIns="144780" spcCol="1270" anchor="ctr"/>
            <a:lstStyle/>
            <a:p>
              <a:pPr algn="just" defTabSz="1689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ru-RU" sz="3800" dirty="0">
                  <a:solidFill>
                    <a:srgbClr val="000000"/>
                  </a:solidFill>
                  <a:latin typeface="+mj-lt"/>
                </a:rPr>
                <a:t>Знания, умения, навыки, опыт решения проблем,  творческой деятельности, система ценностей, усвоенных  в рамках изучения отдельного предмета (программ </a:t>
              </a:r>
              <a:r>
                <a:rPr lang="ru-RU" sz="3800" dirty="0" smtClean="0">
                  <a:solidFill>
                    <a:srgbClr val="000000"/>
                  </a:solidFill>
                  <a:latin typeface="+mj-lt"/>
                </a:rPr>
                <a:t>определенной направленности</a:t>
              </a:r>
              <a:r>
                <a:rPr lang="ru-RU" sz="3800" dirty="0">
                  <a:solidFill>
                    <a:srgbClr val="000000"/>
                  </a:solidFill>
                  <a:latin typeface="+mj-lt"/>
                </a:rPr>
                <a:t>).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080710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Заголовок 1"/>
          <p:cNvSpPr>
            <a:spLocks noGrp="1"/>
          </p:cNvSpPr>
          <p:nvPr>
            <p:ph type="title"/>
          </p:nvPr>
        </p:nvSpPr>
        <p:spPr>
          <a:xfrm>
            <a:off x="755576" y="332656"/>
            <a:ext cx="7772400" cy="1143000"/>
          </a:xfrm>
        </p:spPr>
        <p:txBody>
          <a:bodyPr/>
          <a:lstStyle/>
          <a:p>
            <a:pPr algn="ctr">
              <a:defRPr/>
            </a:pPr>
            <a:r>
              <a:rPr lang="ru-RU" b="1" dirty="0" err="1" smtClean="0"/>
              <a:t>Метапредметные</a:t>
            </a:r>
            <a:r>
              <a:rPr lang="ru-RU" b="1" dirty="0" smtClean="0"/>
              <a:t> результаты</a:t>
            </a:r>
            <a:r>
              <a:rPr lang="ru-RU" sz="2000" b="1" i="1" dirty="0" smtClean="0"/>
              <a:t/>
            </a:r>
            <a:br>
              <a:rPr lang="ru-RU" sz="2000" b="1" i="1" dirty="0" smtClean="0"/>
            </a:br>
            <a:endParaRPr lang="ru-RU" sz="2000" b="1" i="1" dirty="0" smtClean="0"/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3188703885"/>
              </p:ext>
            </p:extLst>
          </p:nvPr>
        </p:nvGraphicFramePr>
        <p:xfrm>
          <a:off x="395536" y="1600200"/>
          <a:ext cx="8748464" cy="4724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0586784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Заголовок 1"/>
          <p:cNvSpPr>
            <a:spLocks noGrp="1"/>
          </p:cNvSpPr>
          <p:nvPr>
            <p:ph type="title"/>
          </p:nvPr>
        </p:nvSpPr>
        <p:spPr>
          <a:xfrm>
            <a:off x="1043608" y="27184"/>
            <a:ext cx="7491412" cy="1143000"/>
          </a:xfrm>
        </p:spPr>
        <p:txBody>
          <a:bodyPr/>
          <a:lstStyle/>
          <a:p>
            <a:pPr algn="ctr">
              <a:defRPr/>
            </a:pPr>
            <a:r>
              <a:rPr lang="ru-RU" b="1" dirty="0" smtClean="0"/>
              <a:t>Личностные результаты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1289514836"/>
              </p:ext>
            </p:extLst>
          </p:nvPr>
        </p:nvGraphicFramePr>
        <p:xfrm>
          <a:off x="611560" y="1052736"/>
          <a:ext cx="8208590" cy="54718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553652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539552" y="404664"/>
            <a:ext cx="8147248" cy="5834211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ru-RU" sz="3600" dirty="0" smtClean="0">
                <a:latin typeface="+mj-lt"/>
              </a:rPr>
              <a:t>	Предметные</a:t>
            </a:r>
            <a:r>
              <a:rPr lang="ru-RU" sz="3600" dirty="0" smtClean="0">
                <a:latin typeface="+mj-lt"/>
              </a:rPr>
              <a:t>, </a:t>
            </a:r>
            <a:r>
              <a:rPr lang="ru-RU" sz="3600" dirty="0" smtClean="0">
                <a:latin typeface="+mj-lt"/>
              </a:rPr>
              <a:t>метапредметные и личностные результаты обучения не могут быть отделены друг от друга и представляют собой триединую задачу современного образования.</a:t>
            </a:r>
            <a:endParaRPr lang="ru-RU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120597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1500188" y="609600"/>
            <a:ext cx="7415212" cy="5629275"/>
          </a:xfr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latin typeface="+mj-lt"/>
              </a:rPr>
              <a:t>Способности, умения, установки, квалифицируются как</a:t>
            </a:r>
          </a:p>
          <a:p>
            <a:pPr algn="ctr">
              <a:buFont typeface="Wingdings" pitchFamily="2" charset="2"/>
              <a:buNone/>
              <a:defRPr/>
            </a:pPr>
            <a:r>
              <a:rPr lang="ru-RU" sz="4400" dirty="0" smtClean="0">
                <a:latin typeface="+mj-lt"/>
              </a:rPr>
              <a:t>универсальные учебные действия (УУД)</a:t>
            </a:r>
            <a:endParaRPr lang="ru-RU" sz="4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7749047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half" idx="1"/>
          </p:nvPr>
        </p:nvSpPr>
        <p:spPr>
          <a:xfrm>
            <a:off x="323528" y="692696"/>
            <a:ext cx="8367464" cy="5553075"/>
          </a:xfrm>
        </p:spPr>
        <p:txBody>
          <a:bodyPr/>
          <a:lstStyle/>
          <a:p>
            <a:pPr algn="just">
              <a:buFont typeface="Wingdings" pitchFamily="2" charset="2"/>
              <a:buNone/>
              <a:defRPr/>
            </a:pPr>
            <a:r>
              <a:rPr lang="ru-RU" sz="4000" dirty="0" smtClean="0">
                <a:solidFill>
                  <a:srgbClr val="333300"/>
                </a:solidFill>
                <a:latin typeface="+mj-lt"/>
              </a:rPr>
              <a:t>	</a:t>
            </a:r>
            <a:r>
              <a:rPr lang="ru-RU" sz="4000" b="1" dirty="0" smtClean="0">
                <a:solidFill>
                  <a:srgbClr val="333300"/>
                </a:solidFill>
                <a:latin typeface="+mj-lt"/>
              </a:rPr>
              <a:t>УУД</a:t>
            </a:r>
            <a:r>
              <a:rPr lang="ru-RU" sz="4000" dirty="0" smtClean="0">
                <a:solidFill>
                  <a:srgbClr val="333300"/>
                </a:solidFill>
                <a:latin typeface="+mj-lt"/>
              </a:rPr>
              <a:t> </a:t>
            </a:r>
            <a:r>
              <a:rPr lang="ru-RU" sz="4000" dirty="0" smtClean="0">
                <a:solidFill>
                  <a:srgbClr val="333300"/>
                </a:solidFill>
                <a:latin typeface="+mj-lt"/>
              </a:rPr>
              <a:t>– это с</a:t>
            </a:r>
            <a:r>
              <a:rPr lang="ru-RU" altLang="ru-RU" sz="4000" dirty="0" smtClean="0">
                <a:solidFill>
                  <a:srgbClr val="333300"/>
                </a:solidFill>
                <a:latin typeface="+mj-lt"/>
              </a:rPr>
              <a:t>овокупность действий учащегося, обеспечивающих самостоятельное усвоение знаний и формирование умений, т.е. </a:t>
            </a:r>
            <a:r>
              <a:rPr lang="ru-RU" altLang="ru-RU" sz="4000" u="sng" dirty="0" smtClean="0">
                <a:solidFill>
                  <a:srgbClr val="333300"/>
                </a:solidFill>
                <a:latin typeface="+mj-lt"/>
              </a:rPr>
              <a:t>умение учится.</a:t>
            </a:r>
          </a:p>
          <a:p>
            <a:pPr>
              <a:defRPr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75823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Заголовок 1"/>
          <p:cNvSpPr>
            <a:spLocks noGrp="1"/>
          </p:cNvSpPr>
          <p:nvPr>
            <p:ph type="title"/>
          </p:nvPr>
        </p:nvSpPr>
        <p:spPr>
          <a:xfrm>
            <a:off x="539552" y="188640"/>
            <a:ext cx="7491412" cy="114300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ru-RU" b="1" dirty="0" smtClean="0"/>
              <a:t>Виды универсальных учебных действий</a:t>
            </a:r>
          </a:p>
        </p:txBody>
      </p:sp>
      <p:graphicFrame>
        <p:nvGraphicFramePr>
          <p:cNvPr id="5" name="Схема 4"/>
          <p:cNvGraphicFramePr/>
          <p:nvPr>
            <p:extLst>
              <p:ext uri="{D42A27DB-BD31-4B8C-83A1-F6EECF244321}">
                <p14:modId xmlns:p14="http://schemas.microsoft.com/office/powerpoint/2010/main" val="2692171553"/>
              </p:ext>
            </p:extLst>
          </p:nvPr>
        </p:nvGraphicFramePr>
        <p:xfrm>
          <a:off x="304800" y="1828800"/>
          <a:ext cx="7924800" cy="41322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593570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ru-RU" b="1" smtClean="0">
                <a:solidFill>
                  <a:schemeClr val="tx1"/>
                </a:solidFill>
              </a:rPr>
              <a:t>Личностные УУД</a:t>
            </a:r>
          </a:p>
        </p:txBody>
      </p:sp>
      <p:graphicFrame>
        <p:nvGraphicFramePr>
          <p:cNvPr id="5" name="Схема 4"/>
          <p:cNvGraphicFramePr/>
          <p:nvPr/>
        </p:nvGraphicFramePr>
        <p:xfrm>
          <a:off x="1371600" y="1295400"/>
          <a:ext cx="7315200" cy="48307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1248456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143</Words>
  <Application>Microsoft Office PowerPoint</Application>
  <PresentationFormat>Экран (4:3)</PresentationFormat>
  <Paragraphs>25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Классификация образовательных  результатов</vt:lpstr>
      <vt:lpstr>Предметные результаты</vt:lpstr>
      <vt:lpstr>Метапредметные результаты </vt:lpstr>
      <vt:lpstr>Личностные результаты</vt:lpstr>
      <vt:lpstr>Презентация PowerPoint</vt:lpstr>
      <vt:lpstr>Презентация PowerPoint</vt:lpstr>
      <vt:lpstr>Презентация PowerPoint</vt:lpstr>
      <vt:lpstr>Виды универсальных учебных действий</vt:lpstr>
      <vt:lpstr>Личностные УУД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Классификация образовательных  результатов</dc:title>
  <dc:creator>lenovo</dc:creator>
  <cp:lastModifiedBy>lenovo</cp:lastModifiedBy>
  <cp:revision>1</cp:revision>
  <dcterms:created xsi:type="dcterms:W3CDTF">2019-08-26T19:14:52Z</dcterms:created>
  <dcterms:modified xsi:type="dcterms:W3CDTF">2019-08-26T19:20:59Z</dcterms:modified>
</cp:coreProperties>
</file>