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DFA8F-A6A1-4099-B525-82FE94FA2A00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59F56-1BBF-446F-8DEF-34BB15819DC8}">
      <dgm:prSet phldrT="[Текст]"/>
      <dgm:spPr/>
      <dgm:t>
        <a:bodyPr/>
        <a:lstStyle/>
        <a:p>
          <a:r>
            <a:rPr lang="ru-RU" dirty="0" smtClean="0"/>
            <a:t>Высокая температура  (97% случаев) </a:t>
          </a:r>
          <a:endParaRPr lang="ru-RU" dirty="0"/>
        </a:p>
      </dgm:t>
    </dgm:pt>
    <dgm:pt modelId="{BD4B188E-2EB9-4DCC-ABA3-2371292B816B}" type="parTrans" cxnId="{8F05B986-0AC2-4F14-813C-78FA2592C471}">
      <dgm:prSet/>
      <dgm:spPr/>
      <dgm:t>
        <a:bodyPr/>
        <a:lstStyle/>
        <a:p>
          <a:endParaRPr lang="ru-RU"/>
        </a:p>
      </dgm:t>
    </dgm:pt>
    <dgm:pt modelId="{9915C726-6DCF-40FF-990A-1066055BB6B8}" type="sibTrans" cxnId="{8F05B986-0AC2-4F14-813C-78FA2592C471}">
      <dgm:prSet/>
      <dgm:spPr/>
      <dgm:t>
        <a:bodyPr/>
        <a:lstStyle/>
        <a:p>
          <a:endParaRPr lang="ru-RU"/>
        </a:p>
      </dgm:t>
    </dgm:pt>
    <dgm:pt modelId="{203D6492-A47F-47B9-8A9F-EDDA7476CD24}">
      <dgm:prSet phldrT="[Текст]"/>
      <dgm:spPr/>
      <dgm:t>
        <a:bodyPr/>
        <a:lstStyle/>
        <a:p>
          <a:r>
            <a:rPr lang="ru-RU" dirty="0" smtClean="0"/>
            <a:t>Кашель (94% случаев)</a:t>
          </a:r>
          <a:endParaRPr lang="ru-RU" dirty="0"/>
        </a:p>
      </dgm:t>
    </dgm:pt>
    <dgm:pt modelId="{08D3E7AE-2D0C-444C-A659-ABF20ECBF165}" type="parTrans" cxnId="{7094CB23-C776-47E5-9C2D-81ECAE3CBDF3}">
      <dgm:prSet/>
      <dgm:spPr/>
      <dgm:t>
        <a:bodyPr/>
        <a:lstStyle/>
        <a:p>
          <a:endParaRPr lang="ru-RU"/>
        </a:p>
      </dgm:t>
    </dgm:pt>
    <dgm:pt modelId="{353D0154-9943-45DF-8DF6-F6A89E41DD5D}" type="sibTrans" cxnId="{7094CB23-C776-47E5-9C2D-81ECAE3CBDF3}">
      <dgm:prSet/>
      <dgm:spPr/>
      <dgm:t>
        <a:bodyPr/>
        <a:lstStyle/>
        <a:p>
          <a:endParaRPr lang="ru-RU"/>
        </a:p>
      </dgm:t>
    </dgm:pt>
    <dgm:pt modelId="{574EAC3B-72E7-4F01-B646-9B603E0ADE89}">
      <dgm:prSet phldrT="[Текст]"/>
      <dgm:spPr/>
      <dgm:t>
        <a:bodyPr/>
        <a:lstStyle/>
        <a:p>
          <a:r>
            <a:rPr lang="ru-RU" dirty="0" smtClean="0"/>
            <a:t>Насморк  (59% случаев)</a:t>
          </a:r>
          <a:endParaRPr lang="ru-RU" dirty="0"/>
        </a:p>
      </dgm:t>
    </dgm:pt>
    <dgm:pt modelId="{ADF7F9CC-1478-45B7-9B0F-D6899938B8A1}" type="parTrans" cxnId="{0A83C6B5-5F23-4F59-BAF0-61C1368F7709}">
      <dgm:prSet/>
      <dgm:spPr/>
      <dgm:t>
        <a:bodyPr/>
        <a:lstStyle/>
        <a:p>
          <a:endParaRPr lang="ru-RU"/>
        </a:p>
      </dgm:t>
    </dgm:pt>
    <dgm:pt modelId="{E8859866-CC79-473F-A3A8-DD389D42AD56}" type="sibTrans" cxnId="{0A83C6B5-5F23-4F59-BAF0-61C1368F7709}">
      <dgm:prSet/>
      <dgm:spPr/>
      <dgm:t>
        <a:bodyPr/>
        <a:lstStyle/>
        <a:p>
          <a:endParaRPr lang="ru-RU"/>
        </a:p>
      </dgm:t>
    </dgm:pt>
    <dgm:pt modelId="{E88EFC47-220E-466B-ACB4-08E6CD76E9F6}">
      <dgm:prSet phldrT="[Текст]"/>
      <dgm:spPr/>
      <dgm:t>
        <a:bodyPr/>
        <a:lstStyle/>
        <a:p>
          <a:r>
            <a:rPr lang="ru-RU" dirty="0" smtClean="0"/>
            <a:t>Учащенное дыхание (41% случаев)</a:t>
          </a:r>
          <a:endParaRPr lang="ru-RU" dirty="0"/>
        </a:p>
      </dgm:t>
    </dgm:pt>
    <dgm:pt modelId="{16FBCC84-7C35-466F-A212-E9CF89D902AC}" type="parTrans" cxnId="{4AE04DF0-6873-4BDD-94ED-26D1C5CE29C7}">
      <dgm:prSet/>
      <dgm:spPr/>
      <dgm:t>
        <a:bodyPr/>
        <a:lstStyle/>
        <a:p>
          <a:endParaRPr lang="ru-RU"/>
        </a:p>
      </dgm:t>
    </dgm:pt>
    <dgm:pt modelId="{122ACCA6-FDB6-4F8D-954A-77E7C8C1537D}" type="sibTrans" cxnId="{4AE04DF0-6873-4BDD-94ED-26D1C5CE29C7}">
      <dgm:prSet/>
      <dgm:spPr/>
      <dgm:t>
        <a:bodyPr/>
        <a:lstStyle/>
        <a:p>
          <a:endParaRPr lang="ru-RU"/>
        </a:p>
      </dgm:t>
    </dgm:pt>
    <dgm:pt modelId="{06D7293D-8878-44C9-AE28-E9680C32D513}">
      <dgm:prSet phldrT="[Текст]"/>
      <dgm:spPr/>
      <dgm:t>
        <a:bodyPr/>
        <a:lstStyle/>
        <a:p>
          <a:r>
            <a:rPr lang="ru-RU" dirty="0" smtClean="0"/>
            <a:t>Боли в мышцах (35% случаев)</a:t>
          </a:r>
          <a:endParaRPr lang="ru-RU" dirty="0"/>
        </a:p>
      </dgm:t>
    </dgm:pt>
    <dgm:pt modelId="{4577448C-3796-4D55-BCB9-549A67F26D7A}" type="parTrans" cxnId="{AA45905F-0B90-41FE-BE1B-1282A6E62C36}">
      <dgm:prSet/>
      <dgm:spPr/>
      <dgm:t>
        <a:bodyPr/>
        <a:lstStyle/>
        <a:p>
          <a:endParaRPr lang="ru-RU"/>
        </a:p>
      </dgm:t>
    </dgm:pt>
    <dgm:pt modelId="{491FE046-6C3F-41B2-BC22-A6F27A47A04C}" type="sibTrans" cxnId="{AA45905F-0B90-41FE-BE1B-1282A6E62C36}">
      <dgm:prSet/>
      <dgm:spPr/>
      <dgm:t>
        <a:bodyPr/>
        <a:lstStyle/>
        <a:p>
          <a:endParaRPr lang="ru-RU"/>
        </a:p>
      </dgm:t>
    </dgm:pt>
    <dgm:pt modelId="{53FDD763-5E63-4DBB-9354-62B650B0ED7B}">
      <dgm:prSet phldrT="[Текст]"/>
      <dgm:spPr/>
      <dgm:t>
        <a:bodyPr/>
        <a:lstStyle/>
        <a:p>
          <a:r>
            <a:rPr lang="ru-RU" dirty="0" smtClean="0"/>
            <a:t>Тошнота, рвота (18% случаев)</a:t>
          </a:r>
        </a:p>
      </dgm:t>
    </dgm:pt>
    <dgm:pt modelId="{76BB521E-487F-4824-9002-5B4F50E41170}" type="parTrans" cxnId="{2F6FDB5C-86DB-421D-AE23-91BE5F80A666}">
      <dgm:prSet/>
      <dgm:spPr/>
      <dgm:t>
        <a:bodyPr/>
        <a:lstStyle/>
        <a:p>
          <a:endParaRPr lang="ru-RU"/>
        </a:p>
      </dgm:t>
    </dgm:pt>
    <dgm:pt modelId="{7222411C-F3BB-4C92-82E7-610AB0CFEBCF}" type="sibTrans" cxnId="{2F6FDB5C-86DB-421D-AE23-91BE5F80A666}">
      <dgm:prSet/>
      <dgm:spPr/>
      <dgm:t>
        <a:bodyPr/>
        <a:lstStyle/>
        <a:p>
          <a:endParaRPr lang="ru-RU"/>
        </a:p>
      </dgm:t>
    </dgm:pt>
    <dgm:pt modelId="{B8BF7BD2-BBC1-4F33-82A9-D1483297F404}">
      <dgm:prSet/>
      <dgm:spPr/>
      <dgm:t>
        <a:bodyPr/>
        <a:lstStyle/>
        <a:p>
          <a:r>
            <a:rPr lang="ru-RU" dirty="0" smtClean="0"/>
            <a:t>Диарея (12% случаев)</a:t>
          </a:r>
          <a:endParaRPr lang="ru-RU" dirty="0"/>
        </a:p>
      </dgm:t>
    </dgm:pt>
    <dgm:pt modelId="{B24657AE-831A-4AFD-B262-2990792C032C}" type="parTrans" cxnId="{F4A5D352-1D84-4BAA-AB3C-7401A8E76043}">
      <dgm:prSet/>
      <dgm:spPr/>
      <dgm:t>
        <a:bodyPr/>
        <a:lstStyle/>
        <a:p>
          <a:endParaRPr lang="ru-RU"/>
        </a:p>
      </dgm:t>
    </dgm:pt>
    <dgm:pt modelId="{DE64F68D-A06E-4659-9C81-531E9196FD9D}" type="sibTrans" cxnId="{F4A5D352-1D84-4BAA-AB3C-7401A8E76043}">
      <dgm:prSet/>
      <dgm:spPr/>
      <dgm:t>
        <a:bodyPr/>
        <a:lstStyle/>
        <a:p>
          <a:endParaRPr lang="ru-RU"/>
        </a:p>
      </dgm:t>
    </dgm:pt>
    <dgm:pt modelId="{EFE08D03-06E2-4BEA-BD21-674800400252}" type="pres">
      <dgm:prSet presAssocID="{141DFA8F-A6A1-4099-B525-82FE94FA2A0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3DD008B-5C5F-46FB-95BF-BAA499E799CF}" type="pres">
      <dgm:prSet presAssocID="{D3D59F56-1BBF-446F-8DEF-34BB15819DC8}" presName="parenttextcomposite" presStyleCnt="0"/>
      <dgm:spPr/>
    </dgm:pt>
    <dgm:pt modelId="{7195206F-2FF7-45D8-9336-2B73C2FC887E}" type="pres">
      <dgm:prSet presAssocID="{D3D59F56-1BBF-446F-8DEF-34BB15819DC8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DD2-4E52-4041-9D39-17D959F5BC63}" type="pres">
      <dgm:prSet presAssocID="{D3D59F56-1BBF-446F-8DEF-34BB15819DC8}" presName="composite" presStyleCnt="0"/>
      <dgm:spPr/>
    </dgm:pt>
    <dgm:pt modelId="{1CC1A4D3-D3E7-4027-93C1-F35FAE3E4D11}" type="pres">
      <dgm:prSet presAssocID="{D3D59F56-1BBF-446F-8DEF-34BB15819DC8}" presName="chevron1" presStyleLbl="alignNode1" presStyleIdx="0" presStyleCnt="28"/>
      <dgm:spPr/>
    </dgm:pt>
    <dgm:pt modelId="{5C175BAB-CAB1-4463-B027-B0489AC20DE4}" type="pres">
      <dgm:prSet presAssocID="{D3D59F56-1BBF-446F-8DEF-34BB15819DC8}" presName="chevron2" presStyleLbl="alignNode1" presStyleIdx="1" presStyleCnt="28"/>
      <dgm:spPr/>
    </dgm:pt>
    <dgm:pt modelId="{BC60840C-4748-46BF-8C4F-62C97E1DB7A2}" type="pres">
      <dgm:prSet presAssocID="{D3D59F56-1BBF-446F-8DEF-34BB15819DC8}" presName="chevron3" presStyleLbl="alignNode1" presStyleIdx="2" presStyleCnt="28"/>
      <dgm:spPr/>
    </dgm:pt>
    <dgm:pt modelId="{83381BCE-20C4-4DCD-9F0A-7916ECE22CF7}" type="pres">
      <dgm:prSet presAssocID="{D3D59F56-1BBF-446F-8DEF-34BB15819DC8}" presName="chevron4" presStyleLbl="alignNode1" presStyleIdx="3" presStyleCnt="28"/>
      <dgm:spPr/>
    </dgm:pt>
    <dgm:pt modelId="{834C86DA-7103-4379-98EC-D3373C8DBE43}" type="pres">
      <dgm:prSet presAssocID="{D3D59F56-1BBF-446F-8DEF-34BB15819DC8}" presName="chevron5" presStyleLbl="alignNode1" presStyleIdx="4" presStyleCnt="28"/>
      <dgm:spPr/>
    </dgm:pt>
    <dgm:pt modelId="{E4F6C931-2C54-45E1-935B-B74074FBD41C}" type="pres">
      <dgm:prSet presAssocID="{D3D59F56-1BBF-446F-8DEF-34BB15819DC8}" presName="chevron6" presStyleLbl="alignNode1" presStyleIdx="5" presStyleCnt="28"/>
      <dgm:spPr/>
    </dgm:pt>
    <dgm:pt modelId="{0DAE2A9E-19DA-4412-8C7B-F343099E5A96}" type="pres">
      <dgm:prSet presAssocID="{D3D59F56-1BBF-446F-8DEF-34BB15819DC8}" presName="chevron7" presStyleLbl="alignNode1" presStyleIdx="6" presStyleCnt="28"/>
      <dgm:spPr/>
    </dgm:pt>
    <dgm:pt modelId="{8C6096A9-6C75-413E-8E17-BEBFAEFC3FFF}" type="pres">
      <dgm:prSet presAssocID="{D3D59F56-1BBF-446F-8DEF-34BB15819DC8}" presName="childtext" presStyleLbl="solidFgAcc1" presStyleIdx="0" presStyleCnt="3" custLinFactNeighborX="193" custLinFactNeighborY="-26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BD53D-7A5C-4692-9328-7B815D7D3C36}" type="pres">
      <dgm:prSet presAssocID="{9915C726-6DCF-40FF-990A-1066055BB6B8}" presName="sibTrans" presStyleCnt="0"/>
      <dgm:spPr/>
    </dgm:pt>
    <dgm:pt modelId="{7907B5A6-0C0B-44F5-AEA0-447BAA775EB4}" type="pres">
      <dgm:prSet presAssocID="{574EAC3B-72E7-4F01-B646-9B603E0ADE89}" presName="parenttextcomposite" presStyleCnt="0"/>
      <dgm:spPr/>
    </dgm:pt>
    <dgm:pt modelId="{E736EBFA-0F32-4487-9B5E-E07A9C79DDD4}" type="pres">
      <dgm:prSet presAssocID="{574EAC3B-72E7-4F01-B646-9B603E0ADE89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14EBA-3C43-492E-B151-C8EC740EF328}" type="pres">
      <dgm:prSet presAssocID="{574EAC3B-72E7-4F01-B646-9B603E0ADE89}" presName="composite" presStyleCnt="0"/>
      <dgm:spPr/>
    </dgm:pt>
    <dgm:pt modelId="{1AE2F6C7-0F98-4B63-AD5F-CCDBADA6D9C3}" type="pres">
      <dgm:prSet presAssocID="{574EAC3B-72E7-4F01-B646-9B603E0ADE89}" presName="chevron1" presStyleLbl="alignNode1" presStyleIdx="7" presStyleCnt="28"/>
      <dgm:spPr/>
    </dgm:pt>
    <dgm:pt modelId="{265914D4-D5AE-477A-B908-CDC17EABD84A}" type="pres">
      <dgm:prSet presAssocID="{574EAC3B-72E7-4F01-B646-9B603E0ADE89}" presName="chevron2" presStyleLbl="alignNode1" presStyleIdx="8" presStyleCnt="28"/>
      <dgm:spPr/>
    </dgm:pt>
    <dgm:pt modelId="{70523D31-7A84-4CD1-B5A3-827F3B3F9C70}" type="pres">
      <dgm:prSet presAssocID="{574EAC3B-72E7-4F01-B646-9B603E0ADE89}" presName="chevron3" presStyleLbl="alignNode1" presStyleIdx="9" presStyleCnt="28"/>
      <dgm:spPr/>
    </dgm:pt>
    <dgm:pt modelId="{6B6D49A5-A9D5-4FE6-BB1D-5A545E044B26}" type="pres">
      <dgm:prSet presAssocID="{574EAC3B-72E7-4F01-B646-9B603E0ADE89}" presName="chevron4" presStyleLbl="alignNode1" presStyleIdx="10" presStyleCnt="28"/>
      <dgm:spPr/>
    </dgm:pt>
    <dgm:pt modelId="{B38F08F1-0130-437A-BDFC-647FEFC02B06}" type="pres">
      <dgm:prSet presAssocID="{574EAC3B-72E7-4F01-B646-9B603E0ADE89}" presName="chevron5" presStyleLbl="alignNode1" presStyleIdx="11" presStyleCnt="28"/>
      <dgm:spPr/>
    </dgm:pt>
    <dgm:pt modelId="{04A99916-7EE5-4210-B13E-13A38E7EC67B}" type="pres">
      <dgm:prSet presAssocID="{574EAC3B-72E7-4F01-B646-9B603E0ADE89}" presName="chevron6" presStyleLbl="alignNode1" presStyleIdx="12" presStyleCnt="28"/>
      <dgm:spPr/>
    </dgm:pt>
    <dgm:pt modelId="{506B51C6-E197-42FC-B361-D15D7D21C092}" type="pres">
      <dgm:prSet presAssocID="{574EAC3B-72E7-4F01-B646-9B603E0ADE89}" presName="chevron7" presStyleLbl="alignNode1" presStyleIdx="13" presStyleCnt="28"/>
      <dgm:spPr/>
    </dgm:pt>
    <dgm:pt modelId="{7B5B15ED-1B6C-4837-ADBF-F320D54B79B5}" type="pres">
      <dgm:prSet presAssocID="{574EAC3B-72E7-4F01-B646-9B603E0ADE89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1D17-465B-4314-B7F1-2E53C9E1487A}" type="pres">
      <dgm:prSet presAssocID="{E8859866-CC79-473F-A3A8-DD389D42AD56}" presName="sibTrans" presStyleCnt="0"/>
      <dgm:spPr/>
    </dgm:pt>
    <dgm:pt modelId="{562D4B8D-3326-425A-8803-0B724FF087EE}" type="pres">
      <dgm:prSet presAssocID="{06D7293D-8878-44C9-AE28-E9680C32D513}" presName="parenttextcomposite" presStyleCnt="0"/>
      <dgm:spPr/>
    </dgm:pt>
    <dgm:pt modelId="{93F3FFAB-682A-41AB-9269-312177C475FA}" type="pres">
      <dgm:prSet presAssocID="{06D7293D-8878-44C9-AE28-E9680C32D5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31467-D8B6-42B2-8D0F-DB0F39363379}" type="pres">
      <dgm:prSet presAssocID="{06D7293D-8878-44C9-AE28-E9680C32D513}" presName="composite" presStyleCnt="0"/>
      <dgm:spPr/>
    </dgm:pt>
    <dgm:pt modelId="{3DFDAE86-005A-4B7A-AF5A-F315784F943A}" type="pres">
      <dgm:prSet presAssocID="{06D7293D-8878-44C9-AE28-E9680C32D513}" presName="chevron1" presStyleLbl="alignNode1" presStyleIdx="14" presStyleCnt="28"/>
      <dgm:spPr/>
    </dgm:pt>
    <dgm:pt modelId="{5B6BC242-CD1B-48FA-A125-8D41D081B02E}" type="pres">
      <dgm:prSet presAssocID="{06D7293D-8878-44C9-AE28-E9680C32D513}" presName="chevron2" presStyleLbl="alignNode1" presStyleIdx="15" presStyleCnt="28"/>
      <dgm:spPr/>
    </dgm:pt>
    <dgm:pt modelId="{F1DBECBD-90A7-456B-BCDC-85053BC48848}" type="pres">
      <dgm:prSet presAssocID="{06D7293D-8878-44C9-AE28-E9680C32D513}" presName="chevron3" presStyleLbl="alignNode1" presStyleIdx="16" presStyleCnt="28"/>
      <dgm:spPr/>
    </dgm:pt>
    <dgm:pt modelId="{EA334331-22A9-4371-AACA-128477711221}" type="pres">
      <dgm:prSet presAssocID="{06D7293D-8878-44C9-AE28-E9680C32D513}" presName="chevron4" presStyleLbl="alignNode1" presStyleIdx="17" presStyleCnt="28"/>
      <dgm:spPr/>
    </dgm:pt>
    <dgm:pt modelId="{AF5CB6FB-DD6E-4110-A4AA-DEC67E372885}" type="pres">
      <dgm:prSet presAssocID="{06D7293D-8878-44C9-AE28-E9680C32D513}" presName="chevron5" presStyleLbl="alignNode1" presStyleIdx="18" presStyleCnt="28"/>
      <dgm:spPr/>
    </dgm:pt>
    <dgm:pt modelId="{C34732E9-0704-4E7F-BE99-4B55A467BAD2}" type="pres">
      <dgm:prSet presAssocID="{06D7293D-8878-44C9-AE28-E9680C32D513}" presName="chevron6" presStyleLbl="alignNode1" presStyleIdx="19" presStyleCnt="28"/>
      <dgm:spPr/>
    </dgm:pt>
    <dgm:pt modelId="{53C7D7FF-1844-442C-BCE3-B5DAFE64F907}" type="pres">
      <dgm:prSet presAssocID="{06D7293D-8878-44C9-AE28-E9680C32D513}" presName="chevron7" presStyleLbl="alignNode1" presStyleIdx="20" presStyleCnt="28"/>
      <dgm:spPr/>
    </dgm:pt>
    <dgm:pt modelId="{86231BFF-5AA2-4824-9001-3D2BC5674396}" type="pres">
      <dgm:prSet presAssocID="{06D7293D-8878-44C9-AE28-E9680C32D5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13AE-B7AC-4F57-B755-FB4C1727E622}" type="pres">
      <dgm:prSet presAssocID="{491FE046-6C3F-41B2-BC22-A6F27A47A04C}" presName="sibTrans" presStyleCnt="0"/>
      <dgm:spPr/>
    </dgm:pt>
    <dgm:pt modelId="{4C495689-C79A-4595-A09A-B12D20F7B6EA}" type="pres">
      <dgm:prSet presAssocID="{B8BF7BD2-BBC1-4F33-82A9-D1483297F404}" presName="parenttextcomposite" presStyleCnt="0"/>
      <dgm:spPr/>
    </dgm:pt>
    <dgm:pt modelId="{74DE2E45-9D23-4484-BD0C-DE6D25DDFA08}" type="pres">
      <dgm:prSet presAssocID="{B8BF7BD2-BBC1-4F33-82A9-D1483297F40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A2E8-D196-4886-8B1E-F6A4DB5682F1}" type="pres">
      <dgm:prSet presAssocID="{B8BF7BD2-BBC1-4F33-82A9-D1483297F404}" presName="parallelogramComposite" presStyleCnt="0"/>
      <dgm:spPr/>
    </dgm:pt>
    <dgm:pt modelId="{6DDE63A4-E909-49CE-9D9C-D75FE9AC9243}" type="pres">
      <dgm:prSet presAssocID="{B8BF7BD2-BBC1-4F33-82A9-D1483297F404}" presName="parallelogram1" presStyleLbl="alignNode1" presStyleIdx="21" presStyleCnt="28"/>
      <dgm:spPr/>
    </dgm:pt>
    <dgm:pt modelId="{4ED82B7C-1985-4D0F-90AF-2D5348699EB6}" type="pres">
      <dgm:prSet presAssocID="{B8BF7BD2-BBC1-4F33-82A9-D1483297F404}" presName="parallelogram2" presStyleLbl="alignNode1" presStyleIdx="22" presStyleCnt="28"/>
      <dgm:spPr/>
    </dgm:pt>
    <dgm:pt modelId="{35683661-AAB5-448C-A124-E62DB515E877}" type="pres">
      <dgm:prSet presAssocID="{B8BF7BD2-BBC1-4F33-82A9-D1483297F404}" presName="parallelogram3" presStyleLbl="alignNode1" presStyleIdx="23" presStyleCnt="28"/>
      <dgm:spPr/>
    </dgm:pt>
    <dgm:pt modelId="{A159C3E5-89A2-40B1-BBC1-96B99CAD48EB}" type="pres">
      <dgm:prSet presAssocID="{B8BF7BD2-BBC1-4F33-82A9-D1483297F404}" presName="parallelogram4" presStyleLbl="alignNode1" presStyleIdx="24" presStyleCnt="28"/>
      <dgm:spPr/>
    </dgm:pt>
    <dgm:pt modelId="{07A5B3C7-3569-4DBE-AA27-61561239444C}" type="pres">
      <dgm:prSet presAssocID="{B8BF7BD2-BBC1-4F33-82A9-D1483297F404}" presName="parallelogram5" presStyleLbl="alignNode1" presStyleIdx="25" presStyleCnt="28"/>
      <dgm:spPr/>
    </dgm:pt>
    <dgm:pt modelId="{18CAEE5A-DD29-4DB5-A4D4-24A6DF721782}" type="pres">
      <dgm:prSet presAssocID="{B8BF7BD2-BBC1-4F33-82A9-D1483297F404}" presName="parallelogram6" presStyleLbl="alignNode1" presStyleIdx="26" presStyleCnt="28"/>
      <dgm:spPr/>
    </dgm:pt>
    <dgm:pt modelId="{01860DF0-511A-4C25-9F14-E83878C42901}" type="pres">
      <dgm:prSet presAssocID="{B8BF7BD2-BBC1-4F33-82A9-D1483297F404}" presName="parallelogram7" presStyleLbl="alignNode1" presStyleIdx="27" presStyleCnt="28"/>
      <dgm:spPr/>
    </dgm:pt>
  </dgm:ptLst>
  <dgm:cxnLst>
    <dgm:cxn modelId="{7D55AF87-7448-4D23-87A1-491E28A17149}" type="presOf" srcId="{B8BF7BD2-BBC1-4F33-82A9-D1483297F404}" destId="{74DE2E45-9D23-4484-BD0C-DE6D25DDFA08}" srcOrd="0" destOrd="0" presId="urn:microsoft.com/office/officeart/2008/layout/VerticalAccentList"/>
    <dgm:cxn modelId="{AA45905F-0B90-41FE-BE1B-1282A6E62C36}" srcId="{141DFA8F-A6A1-4099-B525-82FE94FA2A00}" destId="{06D7293D-8878-44C9-AE28-E9680C32D513}" srcOrd="2" destOrd="0" parTransId="{4577448C-3796-4D55-BCB9-549A67F26D7A}" sibTransId="{491FE046-6C3F-41B2-BC22-A6F27A47A04C}"/>
    <dgm:cxn modelId="{62E2D734-F41F-4F43-AA02-EE1BF171DEA3}" type="presOf" srcId="{D3D59F56-1BBF-446F-8DEF-34BB15819DC8}" destId="{7195206F-2FF7-45D8-9336-2B73C2FC887E}" srcOrd="0" destOrd="0" presId="urn:microsoft.com/office/officeart/2008/layout/VerticalAccentList"/>
    <dgm:cxn modelId="{CBA17347-2E6A-4A24-83CC-10BFF7144E0A}" type="presOf" srcId="{E88EFC47-220E-466B-ACB4-08E6CD76E9F6}" destId="{7B5B15ED-1B6C-4837-ADBF-F320D54B79B5}" srcOrd="0" destOrd="0" presId="urn:microsoft.com/office/officeart/2008/layout/VerticalAccentList"/>
    <dgm:cxn modelId="{2F6FDB5C-86DB-421D-AE23-91BE5F80A666}" srcId="{06D7293D-8878-44C9-AE28-E9680C32D513}" destId="{53FDD763-5E63-4DBB-9354-62B650B0ED7B}" srcOrd="0" destOrd="0" parTransId="{76BB521E-487F-4824-9002-5B4F50E41170}" sibTransId="{7222411C-F3BB-4C92-82E7-610AB0CFEBCF}"/>
    <dgm:cxn modelId="{7094CB23-C776-47E5-9C2D-81ECAE3CBDF3}" srcId="{D3D59F56-1BBF-446F-8DEF-34BB15819DC8}" destId="{203D6492-A47F-47B9-8A9F-EDDA7476CD24}" srcOrd="0" destOrd="0" parTransId="{08D3E7AE-2D0C-444C-A659-ABF20ECBF165}" sibTransId="{353D0154-9943-45DF-8DF6-F6A89E41DD5D}"/>
    <dgm:cxn modelId="{0A83C6B5-5F23-4F59-BAF0-61C1368F7709}" srcId="{141DFA8F-A6A1-4099-B525-82FE94FA2A00}" destId="{574EAC3B-72E7-4F01-B646-9B603E0ADE89}" srcOrd="1" destOrd="0" parTransId="{ADF7F9CC-1478-45B7-9B0F-D6899938B8A1}" sibTransId="{E8859866-CC79-473F-A3A8-DD389D42AD56}"/>
    <dgm:cxn modelId="{F6425068-2904-4BDE-89B6-C918427C07D8}" type="presOf" srcId="{53FDD763-5E63-4DBB-9354-62B650B0ED7B}" destId="{86231BFF-5AA2-4824-9001-3D2BC5674396}" srcOrd="0" destOrd="0" presId="urn:microsoft.com/office/officeart/2008/layout/VerticalAccentList"/>
    <dgm:cxn modelId="{F4A5D352-1D84-4BAA-AB3C-7401A8E76043}" srcId="{141DFA8F-A6A1-4099-B525-82FE94FA2A00}" destId="{B8BF7BD2-BBC1-4F33-82A9-D1483297F404}" srcOrd="3" destOrd="0" parTransId="{B24657AE-831A-4AFD-B262-2990792C032C}" sibTransId="{DE64F68D-A06E-4659-9C81-531E9196FD9D}"/>
    <dgm:cxn modelId="{FC269C18-04C6-4A7C-8376-8FA651B7A6BE}" type="presOf" srcId="{203D6492-A47F-47B9-8A9F-EDDA7476CD24}" destId="{8C6096A9-6C75-413E-8E17-BEBFAEFC3FFF}" srcOrd="0" destOrd="0" presId="urn:microsoft.com/office/officeart/2008/layout/VerticalAccentList"/>
    <dgm:cxn modelId="{12FFDE6A-C14E-4808-8BD5-A21B2332F185}" type="presOf" srcId="{141DFA8F-A6A1-4099-B525-82FE94FA2A00}" destId="{EFE08D03-06E2-4BEA-BD21-674800400252}" srcOrd="0" destOrd="0" presId="urn:microsoft.com/office/officeart/2008/layout/VerticalAccentList"/>
    <dgm:cxn modelId="{55FB25B2-78B3-440E-BC5D-657A3269CC07}" type="presOf" srcId="{06D7293D-8878-44C9-AE28-E9680C32D513}" destId="{93F3FFAB-682A-41AB-9269-312177C475FA}" srcOrd="0" destOrd="0" presId="urn:microsoft.com/office/officeart/2008/layout/VerticalAccentList"/>
    <dgm:cxn modelId="{8F05B986-0AC2-4F14-813C-78FA2592C471}" srcId="{141DFA8F-A6A1-4099-B525-82FE94FA2A00}" destId="{D3D59F56-1BBF-446F-8DEF-34BB15819DC8}" srcOrd="0" destOrd="0" parTransId="{BD4B188E-2EB9-4DCC-ABA3-2371292B816B}" sibTransId="{9915C726-6DCF-40FF-990A-1066055BB6B8}"/>
    <dgm:cxn modelId="{4AE04DF0-6873-4BDD-94ED-26D1C5CE29C7}" srcId="{574EAC3B-72E7-4F01-B646-9B603E0ADE89}" destId="{E88EFC47-220E-466B-ACB4-08E6CD76E9F6}" srcOrd="0" destOrd="0" parTransId="{16FBCC84-7C35-466F-A212-E9CF89D902AC}" sibTransId="{122ACCA6-FDB6-4F8D-954A-77E7C8C1537D}"/>
    <dgm:cxn modelId="{F366815D-60C0-4A0A-94CC-3A3BE6ADC382}" type="presOf" srcId="{574EAC3B-72E7-4F01-B646-9B603E0ADE89}" destId="{E736EBFA-0F32-4487-9B5E-E07A9C79DDD4}" srcOrd="0" destOrd="0" presId="urn:microsoft.com/office/officeart/2008/layout/VerticalAccentList"/>
    <dgm:cxn modelId="{EDF2A6EF-3B63-43CE-9994-810049528F97}" type="presParOf" srcId="{EFE08D03-06E2-4BEA-BD21-674800400252}" destId="{13DD008B-5C5F-46FB-95BF-BAA499E799CF}" srcOrd="0" destOrd="0" presId="urn:microsoft.com/office/officeart/2008/layout/VerticalAccentList"/>
    <dgm:cxn modelId="{6316090C-D0D4-4897-B1D7-A93EDB509D9A}" type="presParOf" srcId="{13DD008B-5C5F-46FB-95BF-BAA499E799CF}" destId="{7195206F-2FF7-45D8-9336-2B73C2FC887E}" srcOrd="0" destOrd="0" presId="urn:microsoft.com/office/officeart/2008/layout/VerticalAccentList"/>
    <dgm:cxn modelId="{60D8005D-C3DF-474D-9230-2EB678CBDF23}" type="presParOf" srcId="{EFE08D03-06E2-4BEA-BD21-674800400252}" destId="{3AD8BDD2-4E52-4041-9D39-17D959F5BC63}" srcOrd="1" destOrd="0" presId="urn:microsoft.com/office/officeart/2008/layout/VerticalAccentList"/>
    <dgm:cxn modelId="{4B5ADC32-7BAE-4F5E-A4E0-26A057803D5E}" type="presParOf" srcId="{3AD8BDD2-4E52-4041-9D39-17D959F5BC63}" destId="{1CC1A4D3-D3E7-4027-93C1-F35FAE3E4D11}" srcOrd="0" destOrd="0" presId="urn:microsoft.com/office/officeart/2008/layout/VerticalAccentList"/>
    <dgm:cxn modelId="{115B7AAD-A1C2-482D-99B5-178C2DCFABC4}" type="presParOf" srcId="{3AD8BDD2-4E52-4041-9D39-17D959F5BC63}" destId="{5C175BAB-CAB1-4463-B027-B0489AC20DE4}" srcOrd="1" destOrd="0" presId="urn:microsoft.com/office/officeart/2008/layout/VerticalAccentList"/>
    <dgm:cxn modelId="{E5AC5774-B6BF-46EE-8E98-1BE6EE9DBCC8}" type="presParOf" srcId="{3AD8BDD2-4E52-4041-9D39-17D959F5BC63}" destId="{BC60840C-4748-46BF-8C4F-62C97E1DB7A2}" srcOrd="2" destOrd="0" presId="urn:microsoft.com/office/officeart/2008/layout/VerticalAccentList"/>
    <dgm:cxn modelId="{02681465-5B0E-4388-B674-8B2E6D7EC82E}" type="presParOf" srcId="{3AD8BDD2-4E52-4041-9D39-17D959F5BC63}" destId="{83381BCE-20C4-4DCD-9F0A-7916ECE22CF7}" srcOrd="3" destOrd="0" presId="urn:microsoft.com/office/officeart/2008/layout/VerticalAccentList"/>
    <dgm:cxn modelId="{36BFA0E9-E6A7-43C3-A5C6-F02287A4996A}" type="presParOf" srcId="{3AD8BDD2-4E52-4041-9D39-17D959F5BC63}" destId="{834C86DA-7103-4379-98EC-D3373C8DBE43}" srcOrd="4" destOrd="0" presId="urn:microsoft.com/office/officeart/2008/layout/VerticalAccentList"/>
    <dgm:cxn modelId="{86CC4924-6180-4C68-BE56-D289C8CA1D5E}" type="presParOf" srcId="{3AD8BDD2-4E52-4041-9D39-17D959F5BC63}" destId="{E4F6C931-2C54-45E1-935B-B74074FBD41C}" srcOrd="5" destOrd="0" presId="urn:microsoft.com/office/officeart/2008/layout/VerticalAccentList"/>
    <dgm:cxn modelId="{6701D7F2-BC5F-419B-BE6A-C868019A24B7}" type="presParOf" srcId="{3AD8BDD2-4E52-4041-9D39-17D959F5BC63}" destId="{0DAE2A9E-19DA-4412-8C7B-F343099E5A96}" srcOrd="6" destOrd="0" presId="urn:microsoft.com/office/officeart/2008/layout/VerticalAccentList"/>
    <dgm:cxn modelId="{58A7263D-7600-4708-9E68-FDE74CC6A50A}" type="presParOf" srcId="{3AD8BDD2-4E52-4041-9D39-17D959F5BC63}" destId="{8C6096A9-6C75-413E-8E17-BEBFAEFC3FFF}" srcOrd="7" destOrd="0" presId="urn:microsoft.com/office/officeart/2008/layout/VerticalAccentList"/>
    <dgm:cxn modelId="{752A53DA-FE5F-4ED3-8AD1-CFF6E91F7FCC}" type="presParOf" srcId="{EFE08D03-06E2-4BEA-BD21-674800400252}" destId="{085BD53D-7A5C-4692-9328-7B815D7D3C36}" srcOrd="2" destOrd="0" presId="urn:microsoft.com/office/officeart/2008/layout/VerticalAccentList"/>
    <dgm:cxn modelId="{EEA347B6-16EC-46E9-BDA4-F140C5897F58}" type="presParOf" srcId="{EFE08D03-06E2-4BEA-BD21-674800400252}" destId="{7907B5A6-0C0B-44F5-AEA0-447BAA775EB4}" srcOrd="3" destOrd="0" presId="urn:microsoft.com/office/officeart/2008/layout/VerticalAccentList"/>
    <dgm:cxn modelId="{F00B6919-398D-4541-8B07-FCCBB3C0E160}" type="presParOf" srcId="{7907B5A6-0C0B-44F5-AEA0-447BAA775EB4}" destId="{E736EBFA-0F32-4487-9B5E-E07A9C79DDD4}" srcOrd="0" destOrd="0" presId="urn:microsoft.com/office/officeart/2008/layout/VerticalAccentList"/>
    <dgm:cxn modelId="{DBC10344-8C05-445C-8687-855B638A4B41}" type="presParOf" srcId="{EFE08D03-06E2-4BEA-BD21-674800400252}" destId="{68D14EBA-3C43-492E-B151-C8EC740EF328}" srcOrd="4" destOrd="0" presId="urn:microsoft.com/office/officeart/2008/layout/VerticalAccentList"/>
    <dgm:cxn modelId="{E312FCD2-BAFF-4FA1-A74E-3ECF1BAA879C}" type="presParOf" srcId="{68D14EBA-3C43-492E-B151-C8EC740EF328}" destId="{1AE2F6C7-0F98-4B63-AD5F-CCDBADA6D9C3}" srcOrd="0" destOrd="0" presId="urn:microsoft.com/office/officeart/2008/layout/VerticalAccentList"/>
    <dgm:cxn modelId="{9B15560C-9807-40EA-95B7-C1C247074BF8}" type="presParOf" srcId="{68D14EBA-3C43-492E-B151-C8EC740EF328}" destId="{265914D4-D5AE-477A-B908-CDC17EABD84A}" srcOrd="1" destOrd="0" presId="urn:microsoft.com/office/officeart/2008/layout/VerticalAccentList"/>
    <dgm:cxn modelId="{8F403905-B6A5-4D49-AD6C-46D880894173}" type="presParOf" srcId="{68D14EBA-3C43-492E-B151-C8EC740EF328}" destId="{70523D31-7A84-4CD1-B5A3-827F3B3F9C70}" srcOrd="2" destOrd="0" presId="urn:microsoft.com/office/officeart/2008/layout/VerticalAccentList"/>
    <dgm:cxn modelId="{7AD3325F-8941-4A77-8179-57A4DA75BB9B}" type="presParOf" srcId="{68D14EBA-3C43-492E-B151-C8EC740EF328}" destId="{6B6D49A5-A9D5-4FE6-BB1D-5A545E044B26}" srcOrd="3" destOrd="0" presId="urn:microsoft.com/office/officeart/2008/layout/VerticalAccentList"/>
    <dgm:cxn modelId="{5617ADAA-E1D8-4609-94EF-E58094335185}" type="presParOf" srcId="{68D14EBA-3C43-492E-B151-C8EC740EF328}" destId="{B38F08F1-0130-437A-BDFC-647FEFC02B06}" srcOrd="4" destOrd="0" presId="urn:microsoft.com/office/officeart/2008/layout/VerticalAccentList"/>
    <dgm:cxn modelId="{A9163D9C-1099-406B-A260-86763015F911}" type="presParOf" srcId="{68D14EBA-3C43-492E-B151-C8EC740EF328}" destId="{04A99916-7EE5-4210-B13E-13A38E7EC67B}" srcOrd="5" destOrd="0" presId="urn:microsoft.com/office/officeart/2008/layout/VerticalAccentList"/>
    <dgm:cxn modelId="{37C4F00A-A8FD-4AB3-A826-E72578FD0DB8}" type="presParOf" srcId="{68D14EBA-3C43-492E-B151-C8EC740EF328}" destId="{506B51C6-E197-42FC-B361-D15D7D21C092}" srcOrd="6" destOrd="0" presId="urn:microsoft.com/office/officeart/2008/layout/VerticalAccentList"/>
    <dgm:cxn modelId="{BBDFAF43-3DF1-4B60-9BCF-8F919EA344EA}" type="presParOf" srcId="{68D14EBA-3C43-492E-B151-C8EC740EF328}" destId="{7B5B15ED-1B6C-4837-ADBF-F320D54B79B5}" srcOrd="7" destOrd="0" presId="urn:microsoft.com/office/officeart/2008/layout/VerticalAccentList"/>
    <dgm:cxn modelId="{72DE3B37-F98D-4D5D-9368-EB8D5CC34CF1}" type="presParOf" srcId="{EFE08D03-06E2-4BEA-BD21-674800400252}" destId="{45861D17-465B-4314-B7F1-2E53C9E1487A}" srcOrd="5" destOrd="0" presId="urn:microsoft.com/office/officeart/2008/layout/VerticalAccentList"/>
    <dgm:cxn modelId="{0BAC3442-675F-4552-BB40-C454AD65FA59}" type="presParOf" srcId="{EFE08D03-06E2-4BEA-BD21-674800400252}" destId="{562D4B8D-3326-425A-8803-0B724FF087EE}" srcOrd="6" destOrd="0" presId="urn:microsoft.com/office/officeart/2008/layout/VerticalAccentList"/>
    <dgm:cxn modelId="{BE299D82-32D6-491F-A4F5-A7EB8DCB4C80}" type="presParOf" srcId="{562D4B8D-3326-425A-8803-0B724FF087EE}" destId="{93F3FFAB-682A-41AB-9269-312177C475FA}" srcOrd="0" destOrd="0" presId="urn:microsoft.com/office/officeart/2008/layout/VerticalAccentList"/>
    <dgm:cxn modelId="{83E105C4-BD48-4368-A527-E1EF05E01A0C}" type="presParOf" srcId="{EFE08D03-06E2-4BEA-BD21-674800400252}" destId="{13931467-D8B6-42B2-8D0F-DB0F39363379}" srcOrd="7" destOrd="0" presId="urn:microsoft.com/office/officeart/2008/layout/VerticalAccentList"/>
    <dgm:cxn modelId="{0B51A53F-6B59-4B35-8EE2-24C17ED3A308}" type="presParOf" srcId="{13931467-D8B6-42B2-8D0F-DB0F39363379}" destId="{3DFDAE86-005A-4B7A-AF5A-F315784F943A}" srcOrd="0" destOrd="0" presId="urn:microsoft.com/office/officeart/2008/layout/VerticalAccentList"/>
    <dgm:cxn modelId="{310564F3-E6C3-418D-82F3-9EE9E999C5C8}" type="presParOf" srcId="{13931467-D8B6-42B2-8D0F-DB0F39363379}" destId="{5B6BC242-CD1B-48FA-A125-8D41D081B02E}" srcOrd="1" destOrd="0" presId="urn:microsoft.com/office/officeart/2008/layout/VerticalAccentList"/>
    <dgm:cxn modelId="{41145067-C218-4ECE-9BA3-C520E506EAEA}" type="presParOf" srcId="{13931467-D8B6-42B2-8D0F-DB0F39363379}" destId="{F1DBECBD-90A7-456B-BCDC-85053BC48848}" srcOrd="2" destOrd="0" presId="urn:microsoft.com/office/officeart/2008/layout/VerticalAccentList"/>
    <dgm:cxn modelId="{F891ABEB-A7A8-4255-9E7F-61FFAA74D46D}" type="presParOf" srcId="{13931467-D8B6-42B2-8D0F-DB0F39363379}" destId="{EA334331-22A9-4371-AACA-128477711221}" srcOrd="3" destOrd="0" presId="urn:microsoft.com/office/officeart/2008/layout/VerticalAccentList"/>
    <dgm:cxn modelId="{31F52E5B-A692-4EF3-9851-A8875A03E1BF}" type="presParOf" srcId="{13931467-D8B6-42B2-8D0F-DB0F39363379}" destId="{AF5CB6FB-DD6E-4110-A4AA-DEC67E372885}" srcOrd="4" destOrd="0" presId="urn:microsoft.com/office/officeart/2008/layout/VerticalAccentList"/>
    <dgm:cxn modelId="{A7F56F1D-5DD0-4FEC-82B2-60F05DF32771}" type="presParOf" srcId="{13931467-D8B6-42B2-8D0F-DB0F39363379}" destId="{C34732E9-0704-4E7F-BE99-4B55A467BAD2}" srcOrd="5" destOrd="0" presId="urn:microsoft.com/office/officeart/2008/layout/VerticalAccentList"/>
    <dgm:cxn modelId="{B29D1C0E-B135-4B60-9CA8-C05DEF1812A0}" type="presParOf" srcId="{13931467-D8B6-42B2-8D0F-DB0F39363379}" destId="{53C7D7FF-1844-442C-BCE3-B5DAFE64F907}" srcOrd="6" destOrd="0" presId="urn:microsoft.com/office/officeart/2008/layout/VerticalAccentList"/>
    <dgm:cxn modelId="{CB59E50B-8096-48C6-9267-AC0307A5FD95}" type="presParOf" srcId="{13931467-D8B6-42B2-8D0F-DB0F39363379}" destId="{86231BFF-5AA2-4824-9001-3D2BC5674396}" srcOrd="7" destOrd="0" presId="urn:microsoft.com/office/officeart/2008/layout/VerticalAccentList"/>
    <dgm:cxn modelId="{C8242A20-2203-4361-989A-3A6EA6AFDDEF}" type="presParOf" srcId="{EFE08D03-06E2-4BEA-BD21-674800400252}" destId="{032813AE-B7AC-4F57-B755-FB4C1727E622}" srcOrd="8" destOrd="0" presId="urn:microsoft.com/office/officeart/2008/layout/VerticalAccentList"/>
    <dgm:cxn modelId="{B5BBB53B-D2E2-49C4-A6D4-308CFCE608FC}" type="presParOf" srcId="{EFE08D03-06E2-4BEA-BD21-674800400252}" destId="{4C495689-C79A-4595-A09A-B12D20F7B6EA}" srcOrd="9" destOrd="0" presId="urn:microsoft.com/office/officeart/2008/layout/VerticalAccentList"/>
    <dgm:cxn modelId="{FF2914C3-73D5-4A6B-9BB3-9F2DC629E9E1}" type="presParOf" srcId="{4C495689-C79A-4595-A09A-B12D20F7B6EA}" destId="{74DE2E45-9D23-4484-BD0C-DE6D25DDFA08}" srcOrd="0" destOrd="0" presId="urn:microsoft.com/office/officeart/2008/layout/VerticalAccentList"/>
    <dgm:cxn modelId="{F9E17E13-10A7-4B6B-AA45-2EDD548E735F}" type="presParOf" srcId="{EFE08D03-06E2-4BEA-BD21-674800400252}" destId="{245AA2E8-D196-4886-8B1E-F6A4DB5682F1}" srcOrd="10" destOrd="0" presId="urn:microsoft.com/office/officeart/2008/layout/VerticalAccentList"/>
    <dgm:cxn modelId="{E505CCDB-3A2B-48FA-BFE1-726FAF73A243}" type="presParOf" srcId="{245AA2E8-D196-4886-8B1E-F6A4DB5682F1}" destId="{6DDE63A4-E909-49CE-9D9C-D75FE9AC9243}" srcOrd="0" destOrd="0" presId="urn:microsoft.com/office/officeart/2008/layout/VerticalAccentList"/>
    <dgm:cxn modelId="{8B69E8EF-830A-4486-8C5A-A9F2C000F30A}" type="presParOf" srcId="{245AA2E8-D196-4886-8B1E-F6A4DB5682F1}" destId="{4ED82B7C-1985-4D0F-90AF-2D5348699EB6}" srcOrd="1" destOrd="0" presId="urn:microsoft.com/office/officeart/2008/layout/VerticalAccentList"/>
    <dgm:cxn modelId="{F9964B8C-03CC-4E4A-983C-281FEF5F5CF0}" type="presParOf" srcId="{245AA2E8-D196-4886-8B1E-F6A4DB5682F1}" destId="{35683661-AAB5-448C-A124-E62DB515E877}" srcOrd="2" destOrd="0" presId="urn:microsoft.com/office/officeart/2008/layout/VerticalAccentList"/>
    <dgm:cxn modelId="{F16BF605-7B9D-4642-980C-0073555BE971}" type="presParOf" srcId="{245AA2E8-D196-4886-8B1E-F6A4DB5682F1}" destId="{A159C3E5-89A2-40B1-BBC1-96B99CAD48EB}" srcOrd="3" destOrd="0" presId="urn:microsoft.com/office/officeart/2008/layout/VerticalAccentList"/>
    <dgm:cxn modelId="{9B2ACD95-8958-4667-8699-D258ABCFD1EC}" type="presParOf" srcId="{245AA2E8-D196-4886-8B1E-F6A4DB5682F1}" destId="{07A5B3C7-3569-4DBE-AA27-61561239444C}" srcOrd="4" destOrd="0" presId="urn:microsoft.com/office/officeart/2008/layout/VerticalAccentList"/>
    <dgm:cxn modelId="{08BA61A5-2849-4587-A6A9-7C937C94A0C5}" type="presParOf" srcId="{245AA2E8-D196-4886-8B1E-F6A4DB5682F1}" destId="{18CAEE5A-DD29-4DB5-A4D4-24A6DF721782}" srcOrd="5" destOrd="0" presId="urn:microsoft.com/office/officeart/2008/layout/VerticalAccentList"/>
    <dgm:cxn modelId="{04983DFB-3B49-438A-9E96-E3908BC6931F}" type="presParOf" srcId="{245AA2E8-D196-4886-8B1E-F6A4DB5682F1}" destId="{01860DF0-511A-4C25-9F14-E83878C42901}" srcOrd="6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206F-2FF7-45D8-9336-2B73C2FC887E}">
      <dsp:nvSpPr>
        <dsp:cNvPr id="0" name=""/>
        <dsp:cNvSpPr/>
      </dsp:nvSpPr>
      <dsp:spPr>
        <a:xfrm>
          <a:off x="1340596" y="2488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Высокая температура  (97% случаев) </a:t>
          </a:r>
          <a:endParaRPr lang="ru-RU" sz="1900" kern="1200" dirty="0"/>
        </a:p>
      </dsp:txBody>
      <dsp:txXfrm>
        <a:off x="1340596" y="2488"/>
        <a:ext cx="4539553" cy="412686"/>
      </dsp:txXfrm>
    </dsp:sp>
    <dsp:sp modelId="{1CC1A4D3-D3E7-4027-93C1-F35FAE3E4D11}">
      <dsp:nvSpPr>
        <dsp:cNvPr id="0" name=""/>
        <dsp:cNvSpPr/>
      </dsp:nvSpPr>
      <dsp:spPr>
        <a:xfrm>
          <a:off x="134059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75BAB-CAB1-4463-B027-B0489AC20DE4}">
      <dsp:nvSpPr>
        <dsp:cNvPr id="0" name=""/>
        <dsp:cNvSpPr/>
      </dsp:nvSpPr>
      <dsp:spPr>
        <a:xfrm>
          <a:off x="197865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0840C-4748-46BF-8C4F-62C97E1DB7A2}">
      <dsp:nvSpPr>
        <dsp:cNvPr id="0" name=""/>
        <dsp:cNvSpPr/>
      </dsp:nvSpPr>
      <dsp:spPr>
        <a:xfrm>
          <a:off x="261721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81BCE-20C4-4DCD-9F0A-7916ECE22CF7}">
      <dsp:nvSpPr>
        <dsp:cNvPr id="0" name=""/>
        <dsp:cNvSpPr/>
      </dsp:nvSpPr>
      <dsp:spPr>
        <a:xfrm>
          <a:off x="3255279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4C86DA-7103-4379-98EC-D3373C8DBE43}">
      <dsp:nvSpPr>
        <dsp:cNvPr id="0" name=""/>
        <dsp:cNvSpPr/>
      </dsp:nvSpPr>
      <dsp:spPr>
        <a:xfrm>
          <a:off x="3893843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C931-2C54-45E1-935B-B74074FBD41C}">
      <dsp:nvSpPr>
        <dsp:cNvPr id="0" name=""/>
        <dsp:cNvSpPr/>
      </dsp:nvSpPr>
      <dsp:spPr>
        <a:xfrm>
          <a:off x="4531902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AE2A9E-19DA-4412-8C7B-F343099E5A96}">
      <dsp:nvSpPr>
        <dsp:cNvPr id="0" name=""/>
        <dsp:cNvSpPr/>
      </dsp:nvSpPr>
      <dsp:spPr>
        <a:xfrm>
          <a:off x="5170466" y="415175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6096A9-6C75-413E-8E17-BEBFAEFC3FFF}">
      <dsp:nvSpPr>
        <dsp:cNvPr id="0" name=""/>
        <dsp:cNvSpPr/>
      </dsp:nvSpPr>
      <dsp:spPr>
        <a:xfrm>
          <a:off x="1349471" y="481486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Кашель (94% случаев)</a:t>
          </a:r>
          <a:endParaRPr lang="ru-RU" sz="1900" kern="1200" dirty="0"/>
        </a:p>
      </dsp:txBody>
      <dsp:txXfrm>
        <a:off x="1349471" y="481486"/>
        <a:ext cx="4598568" cy="672526"/>
      </dsp:txXfrm>
    </dsp:sp>
    <dsp:sp modelId="{E736EBFA-0F32-4487-9B5E-E07A9C79DDD4}">
      <dsp:nvSpPr>
        <dsp:cNvPr id="0" name=""/>
        <dsp:cNvSpPr/>
      </dsp:nvSpPr>
      <dsp:spPr>
        <a:xfrm>
          <a:off x="1340596" y="1315197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Насморк  (59% случаев)</a:t>
          </a:r>
          <a:endParaRPr lang="ru-RU" sz="1900" kern="1200" dirty="0"/>
        </a:p>
      </dsp:txBody>
      <dsp:txXfrm>
        <a:off x="1340596" y="1315197"/>
        <a:ext cx="4539553" cy="412686"/>
      </dsp:txXfrm>
    </dsp:sp>
    <dsp:sp modelId="{1AE2F6C7-0F98-4B63-AD5F-CCDBADA6D9C3}">
      <dsp:nvSpPr>
        <dsp:cNvPr id="0" name=""/>
        <dsp:cNvSpPr/>
      </dsp:nvSpPr>
      <dsp:spPr>
        <a:xfrm>
          <a:off x="134059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14D4-D5AE-477A-B908-CDC17EABD84A}">
      <dsp:nvSpPr>
        <dsp:cNvPr id="0" name=""/>
        <dsp:cNvSpPr/>
      </dsp:nvSpPr>
      <dsp:spPr>
        <a:xfrm>
          <a:off x="197865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23D31-7A84-4CD1-B5A3-827F3B3F9C70}">
      <dsp:nvSpPr>
        <dsp:cNvPr id="0" name=""/>
        <dsp:cNvSpPr/>
      </dsp:nvSpPr>
      <dsp:spPr>
        <a:xfrm>
          <a:off x="261721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D49A5-A9D5-4FE6-BB1D-5A545E044B26}">
      <dsp:nvSpPr>
        <dsp:cNvPr id="0" name=""/>
        <dsp:cNvSpPr/>
      </dsp:nvSpPr>
      <dsp:spPr>
        <a:xfrm>
          <a:off x="3255279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F08F1-0130-437A-BDFC-647FEFC02B06}">
      <dsp:nvSpPr>
        <dsp:cNvPr id="0" name=""/>
        <dsp:cNvSpPr/>
      </dsp:nvSpPr>
      <dsp:spPr>
        <a:xfrm>
          <a:off x="3893843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99916-7EE5-4210-B13E-13A38E7EC67B}">
      <dsp:nvSpPr>
        <dsp:cNvPr id="0" name=""/>
        <dsp:cNvSpPr/>
      </dsp:nvSpPr>
      <dsp:spPr>
        <a:xfrm>
          <a:off x="4531902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B51C6-E197-42FC-B361-D15D7D21C092}">
      <dsp:nvSpPr>
        <dsp:cNvPr id="0" name=""/>
        <dsp:cNvSpPr/>
      </dsp:nvSpPr>
      <dsp:spPr>
        <a:xfrm>
          <a:off x="5170466" y="1727884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B15ED-1B6C-4837-ADBF-F320D54B79B5}">
      <dsp:nvSpPr>
        <dsp:cNvPr id="0" name=""/>
        <dsp:cNvSpPr/>
      </dsp:nvSpPr>
      <dsp:spPr>
        <a:xfrm>
          <a:off x="1340596" y="1811950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Учащенное дыхание (41% случаев)</a:t>
          </a:r>
          <a:endParaRPr lang="ru-RU" sz="1900" kern="1200" dirty="0"/>
        </a:p>
      </dsp:txBody>
      <dsp:txXfrm>
        <a:off x="1340596" y="1811950"/>
        <a:ext cx="4598568" cy="672526"/>
      </dsp:txXfrm>
    </dsp:sp>
    <dsp:sp modelId="{93F3FFAB-682A-41AB-9269-312177C475FA}">
      <dsp:nvSpPr>
        <dsp:cNvPr id="0" name=""/>
        <dsp:cNvSpPr/>
      </dsp:nvSpPr>
      <dsp:spPr>
        <a:xfrm>
          <a:off x="1340596" y="2627906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Боли в мышцах (35% случаев)</a:t>
          </a:r>
          <a:endParaRPr lang="ru-RU" sz="1900" kern="1200" dirty="0"/>
        </a:p>
      </dsp:txBody>
      <dsp:txXfrm>
        <a:off x="1340596" y="2627906"/>
        <a:ext cx="4539553" cy="412686"/>
      </dsp:txXfrm>
    </dsp:sp>
    <dsp:sp modelId="{3DFDAE86-005A-4B7A-AF5A-F315784F943A}">
      <dsp:nvSpPr>
        <dsp:cNvPr id="0" name=""/>
        <dsp:cNvSpPr/>
      </dsp:nvSpPr>
      <dsp:spPr>
        <a:xfrm>
          <a:off x="134059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BC242-CD1B-48FA-A125-8D41D081B02E}">
      <dsp:nvSpPr>
        <dsp:cNvPr id="0" name=""/>
        <dsp:cNvSpPr/>
      </dsp:nvSpPr>
      <dsp:spPr>
        <a:xfrm>
          <a:off x="197865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ECBD-90A7-456B-BCDC-85053BC48848}">
      <dsp:nvSpPr>
        <dsp:cNvPr id="0" name=""/>
        <dsp:cNvSpPr/>
      </dsp:nvSpPr>
      <dsp:spPr>
        <a:xfrm>
          <a:off x="261721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34331-22A9-4371-AACA-128477711221}">
      <dsp:nvSpPr>
        <dsp:cNvPr id="0" name=""/>
        <dsp:cNvSpPr/>
      </dsp:nvSpPr>
      <dsp:spPr>
        <a:xfrm>
          <a:off x="3255279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5CB6FB-DD6E-4110-A4AA-DEC67E372885}">
      <dsp:nvSpPr>
        <dsp:cNvPr id="0" name=""/>
        <dsp:cNvSpPr/>
      </dsp:nvSpPr>
      <dsp:spPr>
        <a:xfrm>
          <a:off x="3893843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732E9-0704-4E7F-BE99-4B55A467BAD2}">
      <dsp:nvSpPr>
        <dsp:cNvPr id="0" name=""/>
        <dsp:cNvSpPr/>
      </dsp:nvSpPr>
      <dsp:spPr>
        <a:xfrm>
          <a:off x="4531902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7D7FF-1844-442C-BCE3-B5DAFE64F907}">
      <dsp:nvSpPr>
        <dsp:cNvPr id="0" name=""/>
        <dsp:cNvSpPr/>
      </dsp:nvSpPr>
      <dsp:spPr>
        <a:xfrm>
          <a:off x="5170466" y="3040593"/>
          <a:ext cx="1062255" cy="8406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31BFF-5AA2-4824-9001-3D2BC5674396}">
      <dsp:nvSpPr>
        <dsp:cNvPr id="0" name=""/>
        <dsp:cNvSpPr/>
      </dsp:nvSpPr>
      <dsp:spPr>
        <a:xfrm>
          <a:off x="1340596" y="3124659"/>
          <a:ext cx="4598568" cy="672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Тошнота, рвота (18% случаев)</a:t>
          </a:r>
        </a:p>
      </dsp:txBody>
      <dsp:txXfrm>
        <a:off x="1340596" y="3124659"/>
        <a:ext cx="4598568" cy="672526"/>
      </dsp:txXfrm>
    </dsp:sp>
    <dsp:sp modelId="{74DE2E45-9D23-4484-BD0C-DE6D25DDFA08}">
      <dsp:nvSpPr>
        <dsp:cNvPr id="0" name=""/>
        <dsp:cNvSpPr/>
      </dsp:nvSpPr>
      <dsp:spPr>
        <a:xfrm>
          <a:off x="1340596" y="3940615"/>
          <a:ext cx="4539553" cy="41268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Диарея (12% случаев)</a:t>
          </a:r>
          <a:endParaRPr lang="ru-RU" sz="1900" kern="1200" dirty="0"/>
        </a:p>
      </dsp:txBody>
      <dsp:txXfrm>
        <a:off x="1340596" y="3940615"/>
        <a:ext cx="4539553" cy="412686"/>
      </dsp:txXfrm>
    </dsp:sp>
    <dsp:sp modelId="{6DDE63A4-E909-49CE-9D9C-D75FE9AC9243}">
      <dsp:nvSpPr>
        <dsp:cNvPr id="0" name=""/>
        <dsp:cNvSpPr/>
      </dsp:nvSpPr>
      <dsp:spPr>
        <a:xfrm>
          <a:off x="1340596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82B7C-1985-4D0F-90AF-2D5348699EB6}">
      <dsp:nvSpPr>
        <dsp:cNvPr id="0" name=""/>
        <dsp:cNvSpPr/>
      </dsp:nvSpPr>
      <dsp:spPr>
        <a:xfrm>
          <a:off x="1981178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83661-AAB5-448C-A124-E62DB515E877}">
      <dsp:nvSpPr>
        <dsp:cNvPr id="0" name=""/>
        <dsp:cNvSpPr/>
      </dsp:nvSpPr>
      <dsp:spPr>
        <a:xfrm>
          <a:off x="2621759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9C3E5-89A2-40B1-BBC1-96B99CAD48EB}">
      <dsp:nvSpPr>
        <dsp:cNvPr id="0" name=""/>
        <dsp:cNvSpPr/>
      </dsp:nvSpPr>
      <dsp:spPr>
        <a:xfrm>
          <a:off x="3262341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A5B3C7-3569-4DBE-AA27-61561239444C}">
      <dsp:nvSpPr>
        <dsp:cNvPr id="0" name=""/>
        <dsp:cNvSpPr/>
      </dsp:nvSpPr>
      <dsp:spPr>
        <a:xfrm>
          <a:off x="3902922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AEE5A-DD29-4DB5-A4D4-24A6DF721782}">
      <dsp:nvSpPr>
        <dsp:cNvPr id="0" name=""/>
        <dsp:cNvSpPr/>
      </dsp:nvSpPr>
      <dsp:spPr>
        <a:xfrm>
          <a:off x="4543504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60DF0-511A-4C25-9F14-E83878C42901}">
      <dsp:nvSpPr>
        <dsp:cNvPr id="0" name=""/>
        <dsp:cNvSpPr/>
      </dsp:nvSpPr>
      <dsp:spPr>
        <a:xfrm>
          <a:off x="5184085" y="4353302"/>
          <a:ext cx="605273" cy="10087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5245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051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928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586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890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379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6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47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73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02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515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68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2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75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96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272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1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486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ru-RU" dirty="0" smtClean="0"/>
              <a:t>ГРИППУНЕТ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3207" y="416021"/>
            <a:ext cx="9755187" cy="550333"/>
          </a:xfrm>
        </p:spPr>
        <p:txBody>
          <a:bodyPr/>
          <a:lstStyle/>
          <a:p>
            <a:pPr algn="ctr"/>
            <a:r>
              <a:rPr lang="ru-RU" dirty="0" smtClean="0"/>
              <a:t>Управление роспотребнадзора по </a:t>
            </a:r>
            <a:r>
              <a:rPr lang="ru-RU" dirty="0" smtClean="0"/>
              <a:t>ВЛАДИМИРСКОЙ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39">
            <a:off x="-32994" y="403097"/>
            <a:ext cx="1359286" cy="141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02" y="4960190"/>
            <a:ext cx="917318" cy="888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16" y="4721293"/>
            <a:ext cx="734530" cy="711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42" y="5262346"/>
            <a:ext cx="605482" cy="586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4" y="5148649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0" y="4848112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07" y="5383451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ippunet.ru/uploads/images/banpage/vi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29" y="4776620"/>
            <a:ext cx="310165" cy="30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1964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31" y="685800"/>
            <a:ext cx="2312931" cy="1542885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Грипп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2954" y="659026"/>
            <a:ext cx="8157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острая </a:t>
            </a:r>
            <a:r>
              <a:rPr lang="ru-RU" sz="2400" dirty="0"/>
              <a:t>вирусная инфекционная болезнь, характеризующаяся </a:t>
            </a:r>
            <a:r>
              <a:rPr lang="ru-RU" sz="2400" dirty="0" smtClean="0"/>
              <a:t> резким  повышением температуры до 38</a:t>
            </a:r>
            <a:r>
              <a:rPr lang="ru-RU" sz="2400" dirty="0" smtClean="0">
                <a:sym typeface="Symbol"/>
              </a:rPr>
              <a:t>С</a:t>
            </a:r>
            <a:r>
              <a:rPr lang="ru-RU" sz="2400" dirty="0" smtClean="0"/>
              <a:t> и выше, лихорадкой</a:t>
            </a:r>
            <a:r>
              <a:rPr lang="ru-RU" sz="2400" dirty="0"/>
              <a:t>, </a:t>
            </a:r>
            <a:r>
              <a:rPr lang="ru-RU" sz="2400" dirty="0" smtClean="0"/>
              <a:t> ознобом,  ломотой в мышцах  и  болях в суставах. </a:t>
            </a:r>
            <a:endParaRPr lang="ru-RU" sz="2400" dirty="0"/>
          </a:p>
        </p:txBody>
      </p:sp>
      <p:pic>
        <p:nvPicPr>
          <p:cNvPr id="2050" name="Picture 2" descr="http://images.aif.ru/007/459/3ca5bcde9efb528ddf4bf542e5fbcb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9" y="2946397"/>
            <a:ext cx="3340607" cy="23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00" y="2946397"/>
            <a:ext cx="3353091" cy="4712616"/>
          </a:xfrm>
          <a:prstGeom prst="rect">
            <a:avLst/>
          </a:prstGeom>
        </p:spPr>
      </p:pic>
      <p:pic>
        <p:nvPicPr>
          <p:cNvPr id="2052" name="Picture 4" descr="http://3.static.mama.ru/uploads/static/images/7fdcd519ece2cd9ea924d2a79a183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80" y="2932384"/>
            <a:ext cx="3324225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2.static.mama.ru/uploads/static/images/21f3c5d71c2685bea3878e8bcaa0af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56" y="2932385"/>
            <a:ext cx="3546534" cy="235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89673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2" y="310716"/>
            <a:ext cx="6320481" cy="8073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передачи гриппа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898" y="1070919"/>
            <a:ext cx="2891481" cy="434957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ВОЗДУШНО-КАПЕЛЬНЫЙ</a:t>
            </a: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kern="0" dirty="0">
                <a:solidFill>
                  <a:schemeClr val="tx1"/>
                </a:solidFill>
              </a:rPr>
              <a:t>при вдыхании воздуха с мельчайшими капельками слюны и мокроты, выделяемыми больными при кашле и чихании.</a:t>
            </a:r>
          </a:p>
          <a:p>
            <a:pPr algn="just"/>
            <a:endParaRPr lang="ru-RU" kern="0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6551" y="1070920"/>
            <a:ext cx="2891481" cy="31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КОНТАКТНО-БЫТОВОЙ</a:t>
            </a:r>
            <a:endParaRPr lang="ru-RU" sz="20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kern="0" dirty="0">
                <a:solidFill>
                  <a:schemeClr val="tx1"/>
                </a:solidFill>
              </a:rPr>
              <a:t>при рукопожатии, через носовой платок, полотенце, посуду, телефон, карандаши, </a:t>
            </a:r>
            <a:r>
              <a:rPr lang="ru-RU" kern="0" dirty="0" smtClean="0">
                <a:solidFill>
                  <a:schemeClr val="tx1"/>
                </a:solidFill>
              </a:rPr>
              <a:t>игрушки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24" y="3712309"/>
            <a:ext cx="3115910" cy="233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8" y="3822356"/>
            <a:ext cx="2877752" cy="222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6744722" y="224322"/>
            <a:ext cx="4819135" cy="3566983"/>
          </a:xfrm>
          <a:prstGeom prst="wedgeEllipseCallout">
            <a:avLst>
              <a:gd name="adj1" fmla="val 27215"/>
              <a:gd name="adj2" fmla="val 6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endParaRPr lang="ru-RU" kern="0" dirty="0" smtClean="0">
              <a:solidFill>
                <a:srgbClr val="3366FF"/>
              </a:solidFill>
            </a:endParaRPr>
          </a:p>
          <a:p>
            <a:pPr algn="ctr"/>
            <a:endParaRPr lang="ru-RU" kern="0" dirty="0">
              <a:solidFill>
                <a:srgbClr val="3366FF"/>
              </a:solidFill>
            </a:endParaRPr>
          </a:p>
          <a:p>
            <a:pPr algn="ctr"/>
            <a:r>
              <a:rPr lang="ru-RU" kern="0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Осложнения после гриппа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:</a:t>
            </a:r>
          </a:p>
          <a:p>
            <a:pPr algn="ctr"/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Пневмонии,  абсцесс легкого, миокардиты, перикардиты, менингит, </a:t>
            </a:r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менингоэнцефалит</a:t>
            </a:r>
            <a:r>
              <a:rPr lang="ru-RU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, энцефалит, неврит и др</a:t>
            </a:r>
            <a:r>
              <a:rPr lang="ru-RU" kern="0" dirty="0" smtClean="0">
                <a:solidFill>
                  <a:schemeClr val="bg1"/>
                </a:solidFill>
              </a:rPr>
              <a:t>.</a:t>
            </a:r>
            <a:r>
              <a:rPr lang="ru-RU" kern="0" dirty="0">
                <a:solidFill>
                  <a:schemeClr val="bg1"/>
                </a:solidFill>
              </a:rPr>
              <a:t/>
            </a:r>
            <a:br>
              <a:rPr lang="ru-RU" kern="0" dirty="0">
                <a:solidFill>
                  <a:schemeClr val="bg1"/>
                </a:solidFill>
              </a:rPr>
            </a:br>
            <a:endParaRPr lang="ru-RU" kern="0" dirty="0">
              <a:solidFill>
                <a:schemeClr val="bg1"/>
              </a:solidFill>
            </a:endParaRPr>
          </a:p>
          <a:p>
            <a:pPr algn="ctr"/>
            <a:endParaRPr lang="ru-RU" kern="0" dirty="0">
              <a:solidFill>
                <a:srgbClr val="FF0000"/>
              </a:solidFill>
            </a:endParaRPr>
          </a:p>
          <a:p>
            <a:pPr algn="ctr"/>
            <a:endParaRPr lang="ru-RU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6429633" y="436606"/>
            <a:ext cx="513713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</p:spTree>
    <p:extLst>
      <p:ext uri="{BB962C8B-B14F-4D97-AF65-F5344CB8AC3E}">
        <p14:creationId xmlns="" xmlns:p14="http://schemas.microsoft.com/office/powerpoint/2010/main" val="3461164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75054"/>
            <a:ext cx="6021975" cy="1151965"/>
          </a:xfrm>
        </p:spPr>
        <p:txBody>
          <a:bodyPr/>
          <a:lstStyle/>
          <a:p>
            <a:r>
              <a:rPr lang="ru-RU" dirty="0" smtClean="0"/>
              <a:t>Симптомы гриппа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328914973"/>
              </p:ext>
            </p:extLst>
          </p:nvPr>
        </p:nvGraphicFramePr>
        <p:xfrm>
          <a:off x="-587632" y="1062681"/>
          <a:ext cx="7573319" cy="445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635262" y="320431"/>
            <a:ext cx="4765906" cy="3829538"/>
          </a:xfrm>
          <a:prstGeom prst="wedgeEllipseCallout">
            <a:avLst>
              <a:gd name="adj1" fmla="val 27405"/>
              <a:gd name="adj2" fmla="val 76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Droid Sans"/>
            </a:endParaRP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Грипп крайне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опасен –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для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беременных женщин, маленьких детей, лиц с хроническими  заболеваниями (астма, диабет, сердечно-сосудистые заболевания, ожирение и др.,).</a:t>
            </a: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занимайтесь самолечением –обратитесь за помощью к врачу!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315200" y="937846"/>
            <a:ext cx="3328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 знать!</a:t>
            </a:r>
          </a:p>
        </p:txBody>
      </p:sp>
      <p:pic>
        <p:nvPicPr>
          <p:cNvPr id="7" name="Picture 16" descr="Картинки по запросу  доктор прозрачный ф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14" y="3822355"/>
            <a:ext cx="1449460" cy="229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4867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81BCE-20C4-4DCD-9F0A-7916ECE22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C175BAB-CAB1-4463-B027-B0489AC20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BC60840C-4748-46BF-8C4F-62C97E1D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34C86DA-7103-4379-98EC-D3373C8DB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4F6C931-2C54-45E1-935B-B74074FB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DAE2A9E-19DA-4412-8C7B-F343099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CC1A4D3-D3E7-4027-93C1-F35FAE3E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195206F-2FF7-45D8-9336-2B73C2FC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6096A9-6C75-413E-8E17-BEBFAEFC3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506B51C6-E197-42FC-B361-D15D7D21C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0523D31-7A84-4CD1-B5A3-827F3B3F9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6B6D49A5-A9D5-4FE6-BB1D-5A545E044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38F08F1-0130-437A-BDFC-647FEFC02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4A99916-7EE5-4210-B13E-13A38E7EC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1AE2F6C7-0F98-4B63-AD5F-CCDBADA6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5914D4-D5AE-477A-B908-CDC17EAB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E736EBFA-0F32-4487-9B5E-E07A9C79D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7B5B15ED-1B6C-4837-ADBF-F320D54B7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6BC242-CD1B-48FA-A125-8D41D081B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C34732E9-0704-4E7F-BE99-4B55A467B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F1DBECBD-90A7-456B-BCDC-85053BC48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5CB6FB-DD6E-4110-A4AA-DEC67E372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3DFDAE86-005A-4B7A-AF5A-F315784F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53C7D7FF-1844-442C-BCE3-B5DAFE64F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EA334331-22A9-4371-AACA-12847771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93F3FFAB-682A-41AB-9269-312177C47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86231BFF-5AA2-4824-9001-3D2BC5674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07A5B3C7-3569-4DBE-AA27-615612394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4ED82B7C-1985-4D0F-90AF-2D5348699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DDE63A4-E909-49CE-9D9C-D75FE9AC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01860DF0-511A-4C25-9F14-E83878C42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35683661-AAB5-448C-A124-E62DB515E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159C3E5-89A2-40B1-BBC1-96B99CAD4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18CAEE5A-DD29-4DB5-A4D4-24A6DF721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74DE2E45-9D23-4484-BD0C-DE6D25DDF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20429" y="1191172"/>
            <a:ext cx="7716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Самый </a:t>
            </a:r>
            <a:r>
              <a:rPr lang="ru-RU" altLang="ru-RU" sz="32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ЭФФЕКТИВНЫЙ</a:t>
            </a:r>
            <a:r>
              <a:rPr lang="ru-RU" altLang="ru-RU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способ защиты от</a:t>
            </a: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гриппа и его  тяжелых  последствий </a:t>
            </a:r>
            <a:endParaRPr lang="ru-RU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Картинки по запросу приви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51" y="212386"/>
            <a:ext cx="3619475" cy="226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18830" y="117231"/>
            <a:ext cx="9089925" cy="12280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Вакцинация-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888" y="3617527"/>
            <a:ext cx="1450974" cy="2298391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4061254" y="2268392"/>
            <a:ext cx="5247500" cy="3256624"/>
          </a:xfrm>
          <a:prstGeom prst="wedgeEllipseCallout">
            <a:avLst>
              <a:gd name="adj1" fmla="val 67980"/>
              <a:gd name="adj2" fmla="val 10012"/>
            </a:avLst>
          </a:prstGeom>
          <a:blipFill>
            <a:blip r:embed="rId4">
              <a:duotone>
                <a:schemeClr val="accent1">
                  <a:shade val="88000"/>
                  <a:lumMod val="88000"/>
                </a:schemeClr>
                <a:schemeClr val="accent1"/>
              </a:duotone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oid Sans"/>
            </a:endParaRPr>
          </a:p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Вакцины для профилактики гриппа безопасны,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 эффективны, </a:t>
            </a:r>
          </a:p>
          <a:p>
            <a:pPr algn="ctr"/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не содержат живых вирусов, антигенный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состав </a:t>
            </a:r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ежегодно </a:t>
            </a:r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Droid Sans"/>
              </a:rPr>
              <a:t>обновляется.</a:t>
            </a:r>
          </a:p>
          <a:p>
            <a:pPr algn="just"/>
            <a:r>
              <a:rPr lang="ru-RU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Droid Sans"/>
              </a:rPr>
              <a:t>.</a:t>
            </a:r>
            <a:endParaRPr lang="ru-RU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Droid Sans"/>
            </a:endParaRPr>
          </a:p>
        </p:txBody>
      </p:sp>
      <p:pic>
        <p:nvPicPr>
          <p:cNvPr id="1026" name="Picture 2" descr="Картинки по запросу ребенок привив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27" y="3147885"/>
            <a:ext cx="3169507" cy="237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 flipH="1">
            <a:off x="4298461" y="2478179"/>
            <a:ext cx="4483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важно!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994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674" y="1065752"/>
            <a:ext cx="500654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400" dirty="0" smtClean="0">
                <a:ln w="0"/>
                <a:latin typeface="+mn-lt"/>
              </a:rPr>
              <a:t>1.  Основной </a:t>
            </a:r>
            <a:r>
              <a:rPr lang="ru-RU" sz="1400" dirty="0">
                <a:ln w="0"/>
                <a:latin typeface="+mn-lt"/>
              </a:rPr>
              <a:t>задачей вакцинации против гриппа является создание коллективного иммунитета (не менее </a:t>
            </a:r>
            <a:r>
              <a:rPr lang="ru-RU" sz="1400" dirty="0" smtClean="0">
                <a:ln w="0"/>
                <a:latin typeface="+mn-lt"/>
              </a:rPr>
              <a:t>70% вакцинированных </a:t>
            </a:r>
            <a:r>
              <a:rPr lang="ru-RU" sz="1400" dirty="0">
                <a:ln w="0"/>
                <a:latin typeface="+mn-lt"/>
              </a:rPr>
              <a:t>в коллективе) </a:t>
            </a:r>
            <a:r>
              <a:rPr lang="ru-RU" dirty="0" smtClean="0">
                <a:ln w="0"/>
                <a:latin typeface="+mn-lt"/>
              </a:rPr>
              <a:t>. </a:t>
            </a:r>
            <a:endParaRPr lang="ru-RU" i="1" dirty="0">
              <a:ln w="0"/>
              <a:latin typeface="+mn-lt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197600" y="471963"/>
            <a:ext cx="5598984" cy="2899708"/>
          </a:xfrm>
          <a:prstGeom prst="wedgeEllipseCallout">
            <a:avLst>
              <a:gd name="adj1" fmla="val 27592"/>
              <a:gd name="adj2" fmla="val 9073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600" i="1" dirty="0" smtClean="0">
              <a:solidFill>
                <a:srgbClr val="000000"/>
              </a:solidFill>
              <a:latin typeface="Droid Sans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Droid Sans"/>
            </a:endParaRPr>
          </a:p>
          <a:p>
            <a:pPr algn="ctr" defTabSz="761719"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вакцина против гриппа была изобретена и применена в США в 1943 </a:t>
            </a:r>
            <a:r>
              <a:rPr lang="ru-RU" sz="16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Все современные  вакцины от гриппа содержат   антигенный материал трех типов вируса гриппа.</a:t>
            </a:r>
            <a:endParaRPr lang="ru-RU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813" y="4008299"/>
            <a:ext cx="1450974" cy="229839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6808572" y="654599"/>
            <a:ext cx="4242485" cy="822305"/>
          </a:xfrm>
          <a:prstGeom prst="wedgeEllipseCallou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Это интересно!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676" y="109153"/>
            <a:ext cx="6184556" cy="1052382"/>
          </a:xfrm>
        </p:spPr>
        <p:txBody>
          <a:bodyPr>
            <a:noAutofit/>
          </a:bodyPr>
          <a:lstStyle/>
          <a:p>
            <a:r>
              <a:rPr lang="ru-RU" sz="6000" dirty="0" smtClean="0"/>
              <a:t>О вакцинации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76" y="1932300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2. Вакцинация </a:t>
            </a:r>
            <a:r>
              <a:rPr lang="ru-RU" sz="1400" dirty="0"/>
              <a:t>приводит к </a:t>
            </a:r>
            <a:r>
              <a:rPr lang="ru-RU" sz="1400" dirty="0" smtClean="0"/>
              <a:t>сокращению заболеваемости гриппом и предупреждению осложнений. 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560" y="187399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560" y="2662726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2676" y="2670964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3. Вакцинация  </a:t>
            </a:r>
            <a:r>
              <a:rPr lang="ru-RU" sz="1400" dirty="0"/>
              <a:t>начинается   в сентябре, до подъема заболеваемости гриппом и ОРВИ.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8560" y="3434978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0618" y="3476804"/>
            <a:ext cx="50624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4. Во </a:t>
            </a:r>
            <a:r>
              <a:rPr lang="ru-RU" sz="1400" dirty="0"/>
              <a:t>время проведения прививки вы должны быть здоровы. После </a:t>
            </a:r>
            <a:r>
              <a:rPr lang="ru-RU" sz="1400" dirty="0" smtClean="0"/>
              <a:t>прививки </a:t>
            </a:r>
            <a:r>
              <a:rPr lang="ru-RU" sz="1400" dirty="0"/>
              <a:t>в течение нескольких дней следует предохраняться </a:t>
            </a:r>
            <a:r>
              <a:rPr lang="ru-RU" sz="1400" dirty="0" smtClean="0"/>
              <a:t>от переохлаждения. 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8560" y="4713531"/>
            <a:ext cx="500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5. Прививка</a:t>
            </a:r>
            <a:r>
              <a:rPr lang="ru-RU" sz="1400" dirty="0"/>
              <a:t>, стимулирует организм к выработке защитных антител, которые </a:t>
            </a:r>
            <a:r>
              <a:rPr lang="ru-RU" sz="1400" dirty="0" smtClean="0"/>
              <a:t> защищают вас от заболевания.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674" y="4629879"/>
            <a:ext cx="5006544" cy="164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6888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50" y="776416"/>
            <a:ext cx="10396882" cy="274937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CC0000"/>
                </a:solidFill>
              </a:rPr>
              <a:t>Вакцинация </a:t>
            </a:r>
            <a:r>
              <a:rPr lang="ru-RU" b="1" u="sng" dirty="0" smtClean="0">
                <a:solidFill>
                  <a:srgbClr val="CC0000"/>
                </a:solidFill>
              </a:rPr>
              <a:t> ОТ ГРИППА – </a:t>
            </a:r>
            <a:br>
              <a:rPr lang="ru-RU" b="1" u="sng" dirty="0" smtClean="0">
                <a:solidFill>
                  <a:srgbClr val="CC0000"/>
                </a:solidFill>
              </a:rPr>
            </a:br>
            <a:r>
              <a:rPr lang="ru-RU" b="1" u="sng" dirty="0" smtClean="0">
                <a:solidFill>
                  <a:srgbClr val="CC0000"/>
                </a:solidFill>
              </a:rPr>
              <a:t>залог здоровья!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123" y="3274646"/>
            <a:ext cx="1150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76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2235</TotalTime>
  <Words>351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#ГРИППУНЕТ      </vt:lpstr>
      <vt:lpstr>Грипп - </vt:lpstr>
      <vt:lpstr>Пути передачи гриппа </vt:lpstr>
      <vt:lpstr>Симптомы гриппа</vt:lpstr>
      <vt:lpstr>Вакцинация-</vt:lpstr>
      <vt:lpstr>О вакцинации</vt:lpstr>
      <vt:lpstr>Вакцинация  ОТ ГРИППА –  залог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#ГРИППУНЕТ</dc:title>
  <dc:creator>Двининидзе Е.В.</dc:creator>
  <cp:lastModifiedBy>Ulia Bolshakova</cp:lastModifiedBy>
  <cp:revision>70</cp:revision>
  <cp:lastPrinted>2016-08-30T00:21:50Z</cp:lastPrinted>
  <dcterms:created xsi:type="dcterms:W3CDTF">2016-08-24T05:14:16Z</dcterms:created>
  <dcterms:modified xsi:type="dcterms:W3CDTF">2019-10-02T10:20:51Z</dcterms:modified>
</cp:coreProperties>
</file>