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6" r:id="rId3"/>
    <p:sldId id="267" r:id="rId4"/>
    <p:sldId id="258" r:id="rId5"/>
    <p:sldId id="259" r:id="rId6"/>
    <p:sldId id="260" r:id="rId7"/>
    <p:sldId id="257" r:id="rId8"/>
    <p:sldId id="261" r:id="rId9"/>
    <p:sldId id="264" r:id="rId10"/>
    <p:sldId id="262" r:id="rId11"/>
    <p:sldId id="263" r:id="rId12"/>
    <p:sldId id="268" r:id="rId13"/>
    <p:sldId id="269" r:id="rId14"/>
    <p:sldId id="26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-151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26B4-47FE-4749-A5C7-0EF36DEBB3D1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CE0B7-83B8-40F6-8355-65C24371C1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26B4-47FE-4749-A5C7-0EF36DEBB3D1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CE0B7-83B8-40F6-8355-65C24371C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26B4-47FE-4749-A5C7-0EF36DEBB3D1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CE0B7-83B8-40F6-8355-65C24371C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26B4-47FE-4749-A5C7-0EF36DEBB3D1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CE0B7-83B8-40F6-8355-65C24371C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26B4-47FE-4749-A5C7-0EF36DEBB3D1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03CE0B7-83B8-40F6-8355-65C24371C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26B4-47FE-4749-A5C7-0EF36DEBB3D1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CE0B7-83B8-40F6-8355-65C24371C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26B4-47FE-4749-A5C7-0EF36DEBB3D1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CE0B7-83B8-40F6-8355-65C24371C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26B4-47FE-4749-A5C7-0EF36DEBB3D1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CE0B7-83B8-40F6-8355-65C24371C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26B4-47FE-4749-A5C7-0EF36DEBB3D1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CE0B7-83B8-40F6-8355-65C24371C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26B4-47FE-4749-A5C7-0EF36DEBB3D1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CE0B7-83B8-40F6-8355-65C24371C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26B4-47FE-4749-A5C7-0EF36DEBB3D1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CE0B7-83B8-40F6-8355-65C24371C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CF026B4-47FE-4749-A5C7-0EF36DEBB3D1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03CE0B7-83B8-40F6-8355-65C24371C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ВСЕ </a:t>
            </a:r>
            <a:r>
              <a:rPr lang="ru-RU" dirty="0" smtClean="0"/>
              <a:t>РАБОТЫ </a:t>
            </a:r>
            <a:r>
              <a:rPr lang="ru-RU" dirty="0" smtClean="0"/>
              <a:t>ХОРОШИ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ЧАС ОБЩЕНИЯ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detsadmickeymouse.ru/97/19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76672"/>
            <a:ext cx="7344816" cy="5905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s://yt3.ggpht.com/-Vrx8ZaxHS2U/AAAAAAAAAAI/AAAAAAAAAAA/eiugp-q9qKg/s900-c-k-no-rj-c0xffffff/pho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" y="404664"/>
            <a:ext cx="7960940" cy="59046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rmAutofit/>
          </a:bodyPr>
          <a:lstStyle/>
          <a:p>
            <a:r>
              <a:rPr lang="ru-RU" dirty="0" smtClean="0"/>
              <a:t>ТРУД ЧЕЛОВЕКА КОРМИТ, …..</a:t>
            </a:r>
            <a:br>
              <a:rPr lang="ru-RU" dirty="0" smtClean="0"/>
            </a:br>
            <a:r>
              <a:rPr lang="ru-RU" dirty="0" smtClean="0"/>
              <a:t>ТЕРПЕНЬЕ И ТРУД……</a:t>
            </a:r>
            <a:br>
              <a:rPr lang="ru-RU" dirty="0" smtClean="0"/>
            </a:br>
            <a:r>
              <a:rPr lang="ru-RU" dirty="0" smtClean="0"/>
              <a:t>БЕЗ ТОПОРА НЕ ПЛОТНИК…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/>
          </a:bodyPr>
          <a:lstStyle/>
          <a:p>
            <a:r>
              <a:rPr lang="ru-RU" dirty="0" smtClean="0"/>
              <a:t>ТРУД ЧЕЛОВЕКА КОРМИТ</a:t>
            </a:r>
            <a:r>
              <a:rPr lang="ru-RU" dirty="0" smtClean="0"/>
              <a:t>, А ЛЕНЬ ПОРТИТ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ТЕРПЕНЬЕ И </a:t>
            </a:r>
            <a:r>
              <a:rPr lang="ru-RU" dirty="0" smtClean="0"/>
              <a:t>ТРУД ВСЕ ПЕРЕТРУТ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БЕЗ ТОПОРА НЕ </a:t>
            </a:r>
            <a:r>
              <a:rPr lang="ru-RU" dirty="0" smtClean="0"/>
              <a:t>ПЛОТНИК, БЕЗ ИГЛЫ НЕ ПОРТНОЙ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V="1">
            <a:off x="395533" y="1158783"/>
            <a:ext cx="828092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Если вы удачно выберете свой путь и вложите в него всю свою душу, то счастье вас отыщет»</a:t>
            </a:r>
          </a:p>
          <a:p>
            <a:r>
              <a:rPr lang="ru-RU" sz="5400" dirty="0" smtClean="0"/>
              <a:t> К. Д. Ушинский</a:t>
            </a:r>
            <a:endParaRPr lang="ru-RU" sz="5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42594"/>
          </a:xfrm>
        </p:spPr>
        <p:txBody>
          <a:bodyPr>
            <a:normAutofit/>
          </a:bodyPr>
          <a:lstStyle/>
          <a:p>
            <a:r>
              <a:rPr lang="ru-RU" dirty="0" smtClean="0"/>
              <a:t>ПРОФЕССИЯ-РОД ТРУДОВОЙ ДЕЯТЕЛЬНОСТИ,ЗАНЯТИЙ,</a:t>
            </a:r>
            <a:br>
              <a:rPr lang="ru-RU" dirty="0" smtClean="0"/>
            </a:br>
            <a:r>
              <a:rPr lang="ru-RU" dirty="0" smtClean="0"/>
              <a:t>ТРЕБУЮЩИХ ОПРЕДЕЛЕННОЙ ПОДГОТОВКИ И ЯВЛЯЮЩИХСЯ ИСТОЧНИКОМ СУЩЕСТВОВАНИЯ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02634"/>
          </a:xfrm>
        </p:spPr>
        <p:txBody>
          <a:bodyPr>
            <a:normAutofit/>
          </a:bodyPr>
          <a:lstStyle/>
          <a:p>
            <a:r>
              <a:rPr lang="ru-RU" sz="5400" dirty="0" smtClean="0"/>
              <a:t>ХОЧУ    МОГУ    НАДО</a:t>
            </a:r>
            <a:endParaRPr lang="ru-RU" sz="5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mediku.com.ua/profesijno-spryamovani-zavdannya-z-ukrayinsekoyi-movi/11983_html_m4721c97f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764704"/>
            <a:ext cx="7920880" cy="55446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s://fs00.infourok.ru/images/doc/71/86722/hello_html_m182215a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764704"/>
            <a:ext cx="8136904" cy="54726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textiv.ru/sites/default/files/0001-001-Znakomim-detej-s-professijam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36712"/>
            <a:ext cx="7866112" cy="5143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900igr.net/datas/chelovek/Professii-2.files/0010-010-Slesa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764704"/>
            <a:ext cx="7848872" cy="5143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i.mirdetstva5.ru/u/a4/3a88a6f54911e3835a19ef3f19a22d/-/8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764704"/>
            <a:ext cx="7560840" cy="50405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www.alma.ru/upload/iblock/99a/mitya%20dokt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764704"/>
            <a:ext cx="7704856" cy="4762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32</TotalTime>
  <Words>49</Words>
  <Application>Microsoft Office PowerPoint</Application>
  <PresentationFormat>Экран (4:3)</PresentationFormat>
  <Paragraphs>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Апекс</vt:lpstr>
      <vt:lpstr>ВСЕ РАБОТЫ ХОРОШИ</vt:lpstr>
      <vt:lpstr>ПРОФЕССИЯ-РОД ТРУДОВОЙ ДЕЯТЕЛЬНОСТИ,ЗАНЯТИЙ, ТРЕБУЮЩИХ ОПРЕДЕЛЕННОЙ ПОДГОТОВКИ И ЯВЛЯЮЩИХСЯ ИСТОЧНИКОМ СУЩЕСТВОВАНИЯ</vt:lpstr>
      <vt:lpstr>ХОЧУ    МОГУ    НАДО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ТРУД ЧЕЛОВЕКА КОРМИТ, ….. ТЕРПЕНЬЕ И ТРУД…… БЕЗ ТОПОРА НЕ ПЛОТНИК…</vt:lpstr>
      <vt:lpstr>ТРУД ЧЕЛОВЕКА КОРМИТ, А ЛЕНЬ ПОРТИТ ТЕРПЕНЬЕ И ТРУД ВСЕ ПЕРЕТРУТ БЕЗ ТОПОРА НЕ ПЛОТНИК, БЕЗ ИГЛЫ НЕ ПОРТНОЙ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ВСЕ РАБОТЫ ХОРОШИ</dc:title>
  <dc:creator>Александр</dc:creator>
  <cp:lastModifiedBy>Александр</cp:lastModifiedBy>
  <cp:revision>5</cp:revision>
  <dcterms:created xsi:type="dcterms:W3CDTF">2017-01-24T08:14:25Z</dcterms:created>
  <dcterms:modified xsi:type="dcterms:W3CDTF">2017-01-25T07:58:43Z</dcterms:modified>
</cp:coreProperties>
</file>