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2" r:id="rId9"/>
    <p:sldId id="271" r:id="rId10"/>
    <p:sldId id="265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28711-769F-46E8-84A9-BEEA13D5EA9A}" type="datetimeFigureOut">
              <a:rPr lang="ru-RU" smtClean="0"/>
              <a:pPr/>
              <a:t>12.03.2018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1D7E-E7BD-495B-84C5-6B712204F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Home\Documents\&#1071;%20&#1073;%20&#1074;%20&#1088;&#1072;&#1073;&#1086;&#1095;&#1080;&#1077;%20&#1087;&#1086;&#1096;&#1077;&#1083;\&#1053;&#1077;%20&#1050;&#1086;&#1095;&#1077;&#1075;&#1072;&#1088;&#1099;,%20&#1052;&#1099;%20&#1053;&#1077;%20&#1055;&#1083;&#1086;&#1090;&#1085;&#1080;&#1082;&#1080;.mp3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8.jpeg"/><Relationship Id="rId12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jpe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Не Кочегары, Мы Не Плотни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43966" y="635795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Home\Desktop\cfb567c37963.jpg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5029200" y="1371600"/>
            <a:ext cx="4114800" cy="54864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76200">
            <a:extrusionClr>
              <a:schemeClr val="tx2">
                <a:lumMod val="60000"/>
                <a:lumOff val="40000"/>
              </a:schemeClr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1428737"/>
            <a:ext cx="4585679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Я б </a:t>
            </a:r>
          </a:p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рабочие</a:t>
            </a:r>
          </a:p>
          <a:p>
            <a:pPr algn="ctr"/>
            <a:r>
              <a:rPr lang="ru-RU" sz="7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7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ошел!</a:t>
            </a:r>
            <a:endParaRPr lang="ru-RU" sz="72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628652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" name="Picture 20" descr="http://im0-tub-ru.yandex.net/i?id=118371067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268001"/>
            <a:ext cx="2405066" cy="1803800"/>
          </a:xfrm>
          <a:prstGeom prst="rect">
            <a:avLst/>
          </a:prstGeom>
          <a:noFill/>
        </p:spPr>
      </p:pic>
      <p:pic>
        <p:nvPicPr>
          <p:cNvPr id="2060" name="Picture 12" descr="http://im1-tub-ru.yandex.net/i?id=124763004-3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1"/>
            <a:ext cx="2286016" cy="152401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229600" cy="917596"/>
          </a:xfrm>
        </p:spPr>
        <p:txBody>
          <a:bodyPr>
            <a:noAutofit/>
          </a:bodyPr>
          <a:lstStyle/>
          <a:p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Сделай свой выбор!</a:t>
            </a:r>
            <a:b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</a:br>
            <a:endParaRPr lang="ru-RU" sz="5400" dirty="0"/>
          </a:p>
        </p:txBody>
      </p:sp>
      <p:pic>
        <p:nvPicPr>
          <p:cNvPr id="2050" name="Picture 2" descr="http://im6-tub-ru.yandex.net/i?id=442541296-6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2500306"/>
            <a:ext cx="2152650" cy="1428750"/>
          </a:xfrm>
          <a:prstGeom prst="rect">
            <a:avLst/>
          </a:prstGeom>
          <a:noFill/>
        </p:spPr>
      </p:pic>
      <p:pic>
        <p:nvPicPr>
          <p:cNvPr id="2052" name="Picture 4" descr="http://im6-tub-ru.yandex.net/i?id=90172359-16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1928826" cy="2583249"/>
          </a:xfrm>
          <a:prstGeom prst="rect">
            <a:avLst/>
          </a:prstGeom>
          <a:noFill/>
        </p:spPr>
      </p:pic>
      <p:pic>
        <p:nvPicPr>
          <p:cNvPr id="2054" name="Picture 6" descr="http://im2-tub-ru.yandex.net/i?id=66127983-56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410876"/>
            <a:ext cx="2119314" cy="1589486"/>
          </a:xfrm>
          <a:prstGeom prst="rect">
            <a:avLst/>
          </a:prstGeom>
          <a:noFill/>
        </p:spPr>
      </p:pic>
      <p:pic>
        <p:nvPicPr>
          <p:cNvPr id="2056" name="Picture 8" descr="http://im2-tub-ru.yandex.net/i?id=390933123-42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381737"/>
            <a:ext cx="1857388" cy="1832949"/>
          </a:xfrm>
          <a:prstGeom prst="rect">
            <a:avLst/>
          </a:prstGeom>
          <a:noFill/>
        </p:spPr>
      </p:pic>
      <p:pic>
        <p:nvPicPr>
          <p:cNvPr id="2058" name="Picture 10" descr="http://im2-tub-ru.yandex.net/i?id=170135983-52-72&amp;n=2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5245" y="3000372"/>
            <a:ext cx="2476518" cy="1857388"/>
          </a:xfrm>
          <a:prstGeom prst="rect">
            <a:avLst/>
          </a:prstGeom>
          <a:noFill/>
        </p:spPr>
      </p:pic>
      <p:pic>
        <p:nvPicPr>
          <p:cNvPr id="2064" name="Picture 16" descr="http://im7-tub-ru.yandex.net/i?id=424103463-61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2365006"/>
            <a:ext cx="1571636" cy="2086243"/>
          </a:xfrm>
          <a:prstGeom prst="rect">
            <a:avLst/>
          </a:prstGeom>
          <a:noFill/>
        </p:spPr>
      </p:pic>
      <p:pic>
        <p:nvPicPr>
          <p:cNvPr id="2066" name="Picture 18" descr="http://im4-tub-ru.yandex.net/i?id=158563878-05-72&amp;n=2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9533" y="3786190"/>
            <a:ext cx="2095501" cy="1571626"/>
          </a:xfrm>
          <a:prstGeom prst="rect">
            <a:avLst/>
          </a:prstGeom>
          <a:noFill/>
        </p:spPr>
      </p:pic>
      <p:pic>
        <p:nvPicPr>
          <p:cNvPr id="2070" name="Picture 22" descr="http://im6-tub-ru.yandex.net/i?id=58810278-17-72&amp;n=2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5072074"/>
            <a:ext cx="2357439" cy="1571626"/>
          </a:xfrm>
          <a:prstGeom prst="rect">
            <a:avLst/>
          </a:prstGeom>
          <a:noFill/>
        </p:spPr>
      </p:pic>
      <p:pic>
        <p:nvPicPr>
          <p:cNvPr id="2072" name="Picture 24" descr="http://im5-tub-ru.yandex.net/i?id=578177661-68-72&amp;n=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357422" y="4429132"/>
            <a:ext cx="2973726" cy="2000264"/>
          </a:xfrm>
          <a:prstGeom prst="rect">
            <a:avLst/>
          </a:prstGeom>
          <a:noFill/>
        </p:spPr>
      </p:pic>
      <p:pic>
        <p:nvPicPr>
          <p:cNvPr id="3" name="Picture 2" descr="http://im7-tub-ru.yandex.net/i?id=457512324-34-72&amp;n=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86578" y="4929198"/>
            <a:ext cx="2143125" cy="1428750"/>
          </a:xfrm>
          <a:prstGeom prst="rect">
            <a:avLst/>
          </a:prstGeom>
          <a:noFill/>
        </p:spPr>
      </p:pic>
      <p:pic>
        <p:nvPicPr>
          <p:cNvPr id="2062" name="Picture 14" descr="http://im7-tub-ru.yandex.net/i?id=382434976-28-72&amp;n=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57686" y="4857760"/>
            <a:ext cx="2678925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6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7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85852" y="285728"/>
            <a:ext cx="68580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году 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школы России закончат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000232" y="3000372"/>
            <a:ext cx="53497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708 231 человек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t="12752" b="27134"/>
          <a:stretch>
            <a:fillRect/>
          </a:stretch>
        </p:blipFill>
        <p:spPr bwMode="auto">
          <a:xfrm>
            <a:off x="1428728" y="4146955"/>
            <a:ext cx="6572296" cy="271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0258" y="428604"/>
            <a:ext cx="679936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Все мечтают</a:t>
            </a:r>
          </a:p>
          <a:p>
            <a:pPr algn="ctr"/>
            <a:r>
              <a:rPr lang="ru-RU" sz="6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поступить в ВУЗ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lvivpost.net/application/_images/big/news/2013/08/06/spus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643182"/>
            <a:ext cx="5895975" cy="39243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2428868"/>
            <a:ext cx="61777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Проблема!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2000256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 не хватает</a:t>
            </a:r>
            <a:b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рабочих рук!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Количество специалистов с высшим образованием в несколько раз превышает рабочих. Многие считают, что у рабочих маленькая заработная плата, однако оплата труда некоторых специалистов приравнивается или превышает оплату труда офисных сотрудников. </a:t>
            </a:r>
            <a:endParaRPr lang="ru-RU" sz="4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8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800"/>
                            </p:stCondLst>
                            <p:childTnLst>
                              <p:par>
                                <p:cTn id="1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  <p:bldP spid="4" grpId="0" build="p"/>
      <p:bldP spid="4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 данным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Роструда</a:t>
            </a:r>
            <a:endPara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60-80% вакансий на рынке труда составляют именно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рабочие профессии</a:t>
            </a:r>
          </a:p>
          <a:p>
            <a:endParaRPr lang="ru-RU" sz="3600" dirty="0"/>
          </a:p>
        </p:txBody>
      </p:sp>
      <p:pic>
        <p:nvPicPr>
          <p:cNvPr id="24578" name="Picture 2" descr="http://www.youtvnews.com/newsmedia/x600_11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875461"/>
            <a:ext cx="6453186" cy="398253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57166"/>
            <a:ext cx="807249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 десятку лидеров вакансий </a:t>
            </a:r>
          </a:p>
          <a:p>
            <a:pPr algn="ctr"/>
            <a:r>
              <a:rPr lang="ru-RU" sz="32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среди рабочих профессий вошли:</a:t>
            </a:r>
            <a:endParaRPr lang="ru-RU" sz="32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214678" y="1857364"/>
            <a:ext cx="2214578" cy="42862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Монтажник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 rot="20374468">
            <a:off x="285720" y="2071678"/>
            <a:ext cx="2214578" cy="42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Каменщик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 rot="1042565">
            <a:off x="5214942" y="1857364"/>
            <a:ext cx="3500462" cy="42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Газоэлектросварщик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6636" name="Picture 12" descr="http://im7-tub-ru.yandex.net/i?id=108208440-6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47930"/>
            <a:ext cx="5286412" cy="3524275"/>
          </a:xfrm>
          <a:prstGeom prst="rect">
            <a:avLst/>
          </a:prstGeom>
          <a:noFill/>
        </p:spPr>
      </p:pic>
      <p:pic>
        <p:nvPicPr>
          <p:cNvPr id="26640" name="Picture 16" descr="http://www.naaltae.ru/netcat_files/news_images/ea97ed162624a602ffc35ce5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62568">
            <a:off x="518210" y="3083365"/>
            <a:ext cx="4934256" cy="3704535"/>
          </a:xfrm>
          <a:prstGeom prst="rect">
            <a:avLst/>
          </a:prstGeom>
          <a:noFill/>
        </p:spPr>
      </p:pic>
      <p:pic>
        <p:nvPicPr>
          <p:cNvPr id="13" name="Picture 8" descr="http://im2-tub-ru.yandex.net/i?id=390933123-42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51327">
            <a:off x="3728372" y="2172343"/>
            <a:ext cx="4206748" cy="4151397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 десятку лидеров вакансий 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среди рабочих профессий вошли: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8" descr="http://im4-tub-ru.yandex.net/i?id=139493813-0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59555">
            <a:off x="574110" y="2523307"/>
            <a:ext cx="4663473" cy="3429024"/>
          </a:xfrm>
          <a:prstGeom prst="rect">
            <a:avLst/>
          </a:prstGeom>
          <a:noFill/>
        </p:spPr>
      </p:pic>
      <p:sp>
        <p:nvSpPr>
          <p:cNvPr id="7" name="Заголовок 1"/>
          <p:cNvSpPr txBox="1">
            <a:spLocks/>
          </p:cNvSpPr>
          <p:nvPr/>
        </p:nvSpPr>
        <p:spPr>
          <a:xfrm rot="20487440">
            <a:off x="785786" y="2071678"/>
            <a:ext cx="2214578" cy="42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Токарь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314985">
            <a:off x="5690036" y="1995090"/>
            <a:ext cx="3500462" cy="42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Электромонтер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7654" name="Picture 6" descr="http://trud22.ru/resampled/files/news/e_monter_sq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9756">
            <a:off x="4396181" y="2646780"/>
            <a:ext cx="4380843" cy="3563087"/>
          </a:xfrm>
          <a:prstGeom prst="rect">
            <a:avLst/>
          </a:prstGeom>
          <a:noFill/>
        </p:spPr>
      </p:pic>
      <p:pic>
        <p:nvPicPr>
          <p:cNvPr id="27656" name="Picture 8" descr="http://www.proshkolu.ru/content/media/pic/std/2000000/1787000/1786756-a9d5288173981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928802"/>
            <a:ext cx="5334036" cy="400052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571868" y="1500174"/>
            <a:ext cx="2214578" cy="4286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Механик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71504"/>
          </a:xfrm>
        </p:spPr>
        <p:txBody>
          <a:bodyPr>
            <a:no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 десятку лидеров вакансий 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среди рабочих профессий вошли: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30722" name="Picture 2" descr="http://im7-tub-ru.yandex.net/i?id=129446241-3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35666">
            <a:off x="825955" y="3477537"/>
            <a:ext cx="4582915" cy="305527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0178907" flipV="1">
            <a:off x="935771" y="2989381"/>
            <a:ext cx="3714776" cy="428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Слесарь-ремонтник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4" name="Picture 4" descr="http://n4.biz/image/shopping/item?img_id=9041315&amp;fileName=%D1%81%D0%BF%D0%B5%D1%86%D0%B8%D0%B0%D0%BB%D1%8C%D0%BD%D0%BE%D1%81%D1%82%D1%8C-%D1%82%D0%BE%D0%B2%D0%B0%D1%80%D0%BE%D0%B2%D0%B5%D0%B4&amp;t=13807961631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2992">
            <a:off x="3468128" y="2426542"/>
            <a:ext cx="4967020" cy="3723415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>
          <a:xfrm rot="11368678" flipV="1">
            <a:off x="4153308" y="1945977"/>
            <a:ext cx="3714776" cy="428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Товаровед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28" name="Picture 8" descr="http://optiua.net/adv_img/013841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36136">
            <a:off x="761791" y="2357780"/>
            <a:ext cx="5214974" cy="3913317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>
          <a:xfrm rot="9910478" flipV="1">
            <a:off x="573277" y="1973548"/>
            <a:ext cx="3714776" cy="428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noProof="0" dirty="0" smtClean="0">
                <a:latin typeface="Times New Roman" pitchFamily="18" charset="0"/>
                <a:ea typeface="+mj-ea"/>
                <a:cs typeface="Times New Roman" pitchFamily="18" charset="0"/>
              </a:rPr>
              <a:t>Бетонщик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0730" name="Picture 10" descr="http://www.newkaliningrad.ru/upload/iblock/705/705fa89209c38cfc3e4d2db93b09d8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857364"/>
            <a:ext cx="5708120" cy="4714908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 rot="10800000" flipV="1">
            <a:off x="3071802" y="1357298"/>
            <a:ext cx="3714776" cy="428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latin typeface="Times New Roman" pitchFamily="18" charset="0"/>
                <a:ea typeface="+mj-ea"/>
                <a:cs typeface="Times New Roman" pitchFamily="18" charset="0"/>
              </a:rPr>
              <a:t>Штукатур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9" presetClass="entr" presetSubtype="0" decel="10000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8" grpId="1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42852"/>
            <a:ext cx="821537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Руками рабочих в нашей стране</a:t>
            </a:r>
            <a:endParaRPr lang="ru-RU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264302">
            <a:off x="521945" y="1695011"/>
            <a:ext cx="40284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Возводятся города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428868"/>
            <a:ext cx="402841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Добываются полезные ископаемые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966995">
            <a:off x="4542272" y="2701771"/>
            <a:ext cx="4364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Создаются машины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757858">
            <a:off x="640073" y="4722022"/>
            <a:ext cx="54404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Прокладываются дороги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4929198"/>
            <a:ext cx="455733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Развивается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промышленность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itchFamily="18" charset="0"/>
                <a:cs typeface="Times New Roman" pitchFamily="18" charset="0"/>
              </a:rPr>
              <a:t>и сельское хозяйство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1" nodeType="after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85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385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385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5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2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735</TotalTime>
  <Words>133</Words>
  <Application>Microsoft Office PowerPoint</Application>
  <PresentationFormat>Экран (4:3)</PresentationFormat>
  <Paragraphs>39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России не хватает  рабочих рук!</vt:lpstr>
      <vt:lpstr>Презентация PowerPoint</vt:lpstr>
      <vt:lpstr>Монтажник</vt:lpstr>
      <vt:lpstr>В десятку лидеров вакансий  среди рабочих профессий вошли:</vt:lpstr>
      <vt:lpstr>В десятку лидеров вакансий  среди рабочих профессий вошли:</vt:lpstr>
      <vt:lpstr>Презентация PowerPoint</vt:lpstr>
      <vt:lpstr>Сделай свой выбор!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Админ</cp:lastModifiedBy>
  <cp:revision>81</cp:revision>
  <dcterms:created xsi:type="dcterms:W3CDTF">2014-03-11T12:57:58Z</dcterms:created>
  <dcterms:modified xsi:type="dcterms:W3CDTF">2018-03-12T16:31:01Z</dcterms:modified>
</cp:coreProperties>
</file>