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17" r:id="rId2"/>
    <p:sldId id="292" r:id="rId3"/>
    <p:sldId id="321" r:id="rId4"/>
    <p:sldId id="322" r:id="rId5"/>
    <p:sldId id="303" r:id="rId6"/>
    <p:sldId id="298" r:id="rId7"/>
    <p:sldId id="323" r:id="rId8"/>
    <p:sldId id="285" r:id="rId9"/>
    <p:sldId id="312" r:id="rId10"/>
    <p:sldId id="268" r:id="rId11"/>
    <p:sldId id="270" r:id="rId12"/>
    <p:sldId id="267" r:id="rId13"/>
    <p:sldId id="325" r:id="rId14"/>
    <p:sldId id="269" r:id="rId15"/>
    <p:sldId id="316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485" autoAdjust="0"/>
    <p:restoredTop sz="94660"/>
  </p:normalViewPr>
  <p:slideViewPr>
    <p:cSldViewPr>
      <p:cViewPr varScale="1">
        <p:scale>
          <a:sx n="68" d="100"/>
          <a:sy n="68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752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35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78129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7325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41492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5407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4894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9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06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9456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9697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02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22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039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799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5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94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609600"/>
            <a:ext cx="8358246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Государственное казенное общеобразовательное учреждение </a:t>
            </a:r>
            <a:br>
              <a:rPr lang="ru-RU" sz="2700" b="1" dirty="0" smtClean="0">
                <a:solidFill>
                  <a:schemeClr val="tx1"/>
                </a:solidFill>
              </a:rPr>
            </a:br>
            <a:r>
              <a:rPr lang="ru-RU" sz="2700" b="1" dirty="0" smtClean="0">
                <a:solidFill>
                  <a:schemeClr val="tx1"/>
                </a:solidFill>
              </a:rPr>
              <a:t>«</a:t>
            </a:r>
            <a:r>
              <a:rPr lang="ru-RU" sz="2700" b="1" dirty="0" err="1" smtClean="0">
                <a:solidFill>
                  <a:schemeClr val="tx1"/>
                </a:solidFill>
              </a:rPr>
              <a:t>Среднеахтубинская</a:t>
            </a:r>
            <a:r>
              <a:rPr lang="ru-RU" sz="2700" b="1" dirty="0" smtClean="0">
                <a:solidFill>
                  <a:schemeClr val="tx1"/>
                </a:solidFill>
              </a:rPr>
              <a:t> школа-интернат»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ahnschrift Light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2160590"/>
            <a:ext cx="8105805" cy="388077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Формирование навыков самообслуживания у  </a:t>
            </a:r>
            <a:b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младших школьников с ограниченными возможностями здоровья</a:t>
            </a:r>
          </a:p>
          <a:p>
            <a:pPr algn="ctr">
              <a:lnSpc>
                <a:spcPct val="110000"/>
              </a:lnSpc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</a:t>
            </a:r>
            <a:r>
              <a:rPr lang="ru-RU" sz="2100" b="1" dirty="0" smtClean="0">
                <a:solidFill>
                  <a:schemeClr val="tx1"/>
                </a:solidFill>
              </a:rPr>
              <a:t>Подготовила</a:t>
            </a:r>
          </a:p>
          <a:p>
            <a:pPr algn="ctr">
              <a:lnSpc>
                <a:spcPct val="110000"/>
              </a:lnSpc>
              <a:buNone/>
            </a:pPr>
            <a:r>
              <a:rPr lang="ru-RU" sz="2100" b="1" dirty="0" smtClean="0">
                <a:solidFill>
                  <a:schemeClr val="tx1"/>
                </a:solidFill>
              </a:rPr>
              <a:t>                                                                                    Богачева О.Н., </a:t>
            </a:r>
          </a:p>
          <a:p>
            <a:pPr algn="r">
              <a:lnSpc>
                <a:spcPct val="110000"/>
              </a:lnSpc>
              <a:buNone/>
            </a:pPr>
            <a:r>
              <a:rPr lang="ru-RU" sz="2100" b="1" dirty="0" smtClean="0">
                <a:solidFill>
                  <a:schemeClr val="tx1"/>
                </a:solidFill>
              </a:rPr>
              <a:t>воспитатель </a:t>
            </a:r>
            <a:r>
              <a:rPr lang="en-US" sz="2100" b="1" dirty="0" smtClean="0">
                <a:solidFill>
                  <a:schemeClr val="tx1"/>
                </a:solidFill>
              </a:rPr>
              <a:t>I </a:t>
            </a:r>
            <a:r>
              <a:rPr lang="ru-RU" sz="2100" b="1" dirty="0" smtClean="0">
                <a:solidFill>
                  <a:schemeClr val="tx1"/>
                </a:solidFill>
              </a:rPr>
              <a:t>квалификационной категории</a:t>
            </a:r>
            <a:endParaRPr lang="ru-RU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95736" y="428604"/>
            <a:ext cx="4474840" cy="1143008"/>
          </a:xfrm>
        </p:spPr>
        <p:txBody>
          <a:bodyPr>
            <a:noAutofit/>
          </a:bodyPr>
          <a:lstStyle/>
          <a:p>
            <a:r>
              <a:rPr lang="ru-RU" b="1" i="1" dirty="0" smtClean="0"/>
              <a:t>Практикумы 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556792"/>
            <a:ext cx="3520440" cy="457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  «Моя прическа»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1484784"/>
            <a:ext cx="352044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 «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Уход за одеждой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2311152"/>
            <a:ext cx="3643338" cy="418968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2311152"/>
            <a:ext cx="3712496" cy="4189682"/>
          </a:xfrm>
        </p:spPr>
      </p:pic>
    </p:spTree>
    <p:extLst>
      <p:ext uri="{BB962C8B-B14F-4D97-AF65-F5344CB8AC3E}">
        <p14:creationId xmlns:p14="http://schemas.microsoft.com/office/powerpoint/2010/main" xmlns="" val="387715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577" y="308000"/>
            <a:ext cx="5010241" cy="1320800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/>
              <a:t>Практикум </a:t>
            </a:r>
            <a:br>
              <a:rPr lang="ru-RU" b="1" i="1" dirty="0" smtClean="0"/>
            </a:br>
            <a:r>
              <a:rPr lang="ru-RU" b="1" i="1" dirty="0" smtClean="0"/>
              <a:t>«Все по полочкам»</a:t>
            </a:r>
            <a:endParaRPr lang="ru-RU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161" y="1844824"/>
            <a:ext cx="3224114" cy="42988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285728"/>
            <a:ext cx="3561407" cy="350046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868" y="3786190"/>
            <a:ext cx="37444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322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71480"/>
            <a:ext cx="4895840" cy="100013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Операции</a:t>
            </a:r>
            <a:r>
              <a:rPr lang="ru-RU" sz="5400" dirty="0" smtClean="0"/>
              <a:t>  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556792"/>
            <a:ext cx="3929090" cy="60121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«Умеешь ли ты чистить зубы»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2" y="1556792"/>
            <a:ext cx="3753173" cy="6397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«Заправляем свою кровать»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392240"/>
            <a:ext cx="3715916" cy="425147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440246"/>
            <a:ext cx="3533522" cy="4203464"/>
          </a:xfrm>
        </p:spPr>
      </p:pic>
    </p:spTree>
    <p:extLst>
      <p:ext uri="{BB962C8B-B14F-4D97-AF65-F5344CB8AC3E}">
        <p14:creationId xmlns:p14="http://schemas.microsoft.com/office/powerpoint/2010/main" xmlns="" val="180960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47" y="365126"/>
            <a:ext cx="2672603" cy="92579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latin typeface="Trebuchet MS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Операция </a:t>
            </a:r>
            <a:br>
              <a:rPr lang="ru-RU" sz="2400" b="1" i="1" dirty="0" smtClean="0">
                <a:latin typeface="Trebuchet MS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rebuchet MS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rebuchet MS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Встреча с трудом»</a:t>
            </a:r>
            <a:br>
              <a:rPr lang="ru-RU" sz="2400" b="1" i="1" dirty="0">
                <a:latin typeface="Trebuchet MS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b="1" i="1" dirty="0">
              <a:latin typeface="Trebuchet MS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962"/>
          <a:stretch/>
        </p:blipFill>
        <p:spPr>
          <a:xfrm>
            <a:off x="3227163" y="152834"/>
            <a:ext cx="3273663" cy="39178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387" y="3254188"/>
            <a:ext cx="4007014" cy="3603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2" y="2770095"/>
            <a:ext cx="3651710" cy="38237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2871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09600"/>
            <a:ext cx="6286544" cy="1320800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/>
              <a:t>Уроки золушки</a:t>
            </a:r>
            <a:br>
              <a:rPr lang="ru-RU" b="1" i="1" dirty="0" smtClean="0"/>
            </a:br>
            <a:r>
              <a:rPr lang="ru-RU" b="1" i="1" dirty="0" smtClean="0"/>
              <a:t> «В твоем доме чистота» </a:t>
            </a:r>
            <a:endParaRPr lang="ru-RU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3429000"/>
            <a:ext cx="3203848" cy="297439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1857364"/>
            <a:ext cx="3597863" cy="5000636"/>
          </a:xfrm>
        </p:spPr>
      </p:pic>
      <p:pic>
        <p:nvPicPr>
          <p:cNvPr id="9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2071678"/>
            <a:ext cx="2786082" cy="3714776"/>
          </a:xfrm>
        </p:spPr>
      </p:pic>
    </p:spTree>
    <p:extLst>
      <p:ext uri="{BB962C8B-B14F-4D97-AF65-F5344CB8AC3E}">
        <p14:creationId xmlns:p14="http://schemas.microsoft.com/office/powerpoint/2010/main" xmlns="" val="3649793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57166"/>
            <a:ext cx="3819274" cy="857256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Час общения</a:t>
            </a:r>
            <a:r>
              <a:rPr lang="ru-RU" sz="2400" b="1" i="1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     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Твой труд дома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»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428604"/>
            <a:ext cx="3886722" cy="78581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        </a:t>
            </a:r>
            <a:r>
              <a:rPr lang="ru-RU" b="1" i="1" dirty="0" smtClean="0">
                <a:solidFill>
                  <a:schemeClr val="accent1"/>
                </a:solidFill>
                <a:latin typeface="Trebuchet MS" pitchFamily="34" charset="0"/>
                <a:cs typeface="Times New Roman" panose="02020603050405020304" pitchFamily="18" charset="0"/>
              </a:rPr>
              <a:t>Операция                      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anose="02020603050405020304" pitchFamily="18" charset="0"/>
              </a:rPr>
              <a:t>«Я вышел во двор»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45077">
            <a:off x="5121123" y="1963146"/>
            <a:ext cx="3448656" cy="4349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Ирина\Desktop\Конференция Труд-2020\КОНФЕРЕНЦИЯ ТРУД 2020\IMG-20201222-WA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32849">
            <a:off x="392318" y="1505024"/>
            <a:ext cx="4645187" cy="3483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5662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897688" cy="1362075"/>
          </a:xfrm>
        </p:spPr>
        <p:txBody>
          <a:bodyPr/>
          <a:lstStyle/>
          <a:p>
            <a:pPr algn="ctr"/>
            <a:r>
              <a:rPr lang="ru-RU" b="1" i="1" dirty="0" smtClean="0"/>
              <a:t>Спасибо за внимание !!!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300201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000108"/>
            <a:ext cx="8105806" cy="5041255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Самообслуживание 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– обслуживание самого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      	 (самих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) себя, без помощи обслуживающего персонала. 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Цель формирования навыков самообслуживания: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160590"/>
            <a:ext cx="8143931" cy="388077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 формирование простейших навыков опрятности, самообслуживания и  гигиенической культуры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37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Этапы формирования навыка: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000240"/>
            <a:ext cx="7177111" cy="457203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Создание положительно-эмоционального отношения к навыку.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2.​ Игра 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3.​ Демонстрация действия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педагогом.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4.​ Совместные действия педагога с ребенком.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5.​ Действие ребенка по подражанию действиям взрослого.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6.​ Самостоятельные действия ребенка.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351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605739" cy="132080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Направления по  самообслуживанию: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891491" cy="388077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Личная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гигиена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Уход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за одеждой и обувью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Хозяйственно-бытовой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труд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Правила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поведения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66514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7481918" cy="138076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+mn-lt"/>
              </a:rPr>
              <a:t>Методы и приёмы формирования </a:t>
            </a:r>
            <a:r>
              <a:rPr lang="ru-RU" sz="4000" b="1" i="1" dirty="0" smtClean="0">
                <a:latin typeface="+mn-lt"/>
              </a:rPr>
              <a:t>навыков</a:t>
            </a:r>
            <a:r>
              <a:rPr lang="ru-RU" b="1" i="1" dirty="0" smtClean="0">
                <a:latin typeface="+mn-lt"/>
              </a:rPr>
              <a:t> самообслуживания:</a:t>
            </a:r>
            <a:endParaRPr lang="ru-RU" b="1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643050"/>
            <a:ext cx="7858180" cy="500066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показ действия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пример взрослого или других детей                   </a:t>
            </a:r>
            <a:r>
              <a:rPr lang="en-US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                 	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(деятельность подражания)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прием повторения действий, упражнений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метод подробного словесного объяснения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метод общего напоминания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интерес воспитателя к результатам работы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игра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метод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приучения </a:t>
            </a:r>
            <a:endParaRPr lang="ru-RU" sz="38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е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динство требований со стороны педагогов.</a:t>
            </a:r>
          </a:p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прием сравнения</a:t>
            </a:r>
            <a:endParaRPr lang="ru-RU" sz="38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89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8358246" cy="1812816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Обучение навыкам самообслуживания происходит: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7364"/>
            <a:ext cx="7239000" cy="4598372"/>
          </a:xfrm>
        </p:spPr>
        <p:txBody>
          <a:bodyPr/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- на специально организованных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занятиях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- в бытовых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ситуациях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- в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играх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rebuchet MS" pitchFamily="34" charset="0"/>
              </a:rPr>
              <a:t>- при уходе за собой и младшими детьми (слабыми)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90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47698"/>
          </a:xfrm>
        </p:spPr>
        <p:txBody>
          <a:bodyPr/>
          <a:lstStyle/>
          <a:p>
            <a:r>
              <a:rPr lang="ru-RU" b="1" i="1" dirty="0"/>
              <a:t>Формы занятий: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357298"/>
            <a:ext cx="7786742" cy="528641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Игры ( ролевые, дидактические, развивающие и т.д.)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Практические занятия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Беседы на различные темы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Операции, практикумы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Разнообразные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упражнения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Задания-соревнования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Организация хозяйственно – бытового труда, посильного труда в природе, для овладения трудовыми навыками, приобретения навыков предметно орудийных действий, обогащения морально-этического опыта.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42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5482952" cy="1143000"/>
          </a:xfrm>
        </p:spPr>
        <p:txBody>
          <a:bodyPr>
            <a:normAutofit/>
          </a:bodyPr>
          <a:lstStyle/>
          <a:p>
            <a:r>
              <a:rPr lang="ru-RU" b="1" i="1" dirty="0"/>
              <a:t>Операция</a:t>
            </a:r>
            <a:r>
              <a:rPr lang="ru-RU" b="1" i="1" dirty="0" smtClean="0"/>
              <a:t> «Порядок»</a:t>
            </a:r>
            <a:endParaRPr lang="ru-RU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5618" y="1124744"/>
            <a:ext cx="3392266" cy="412169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2786058"/>
            <a:ext cx="3096344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924943"/>
            <a:ext cx="3471858" cy="35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948751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530</TotalTime>
  <Words>177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Грань</vt:lpstr>
      <vt:lpstr>Государственное казенное общеобразовательное учреждение  «Среднеахтубинская школа-интернат» </vt:lpstr>
      <vt:lpstr>Слайд 2</vt:lpstr>
      <vt:lpstr>Цель формирования навыков самообслуживания:</vt:lpstr>
      <vt:lpstr>Этапы формирования навыка:</vt:lpstr>
      <vt:lpstr>Направления по  самообслуживанию:</vt:lpstr>
      <vt:lpstr>Методы и приёмы формирования навыков самообслуживания:</vt:lpstr>
      <vt:lpstr>Обучение навыкам самообслуживания происходит:</vt:lpstr>
      <vt:lpstr>Формы занятий:</vt:lpstr>
      <vt:lpstr>Операция «Порядок»</vt:lpstr>
      <vt:lpstr>Практикумы </vt:lpstr>
      <vt:lpstr>Практикум  «Все по полочкам»</vt:lpstr>
      <vt:lpstr>Операции  </vt:lpstr>
      <vt:lpstr>Операция  «Встреча с трудом» </vt:lpstr>
      <vt:lpstr>Уроки золушки  «В твоем доме чистота» </vt:lpstr>
      <vt:lpstr>Слайд 15</vt:lpstr>
      <vt:lpstr>Спасибо за внимание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навыков самообслуживания у младших школьников, как средство социализации в современном обществе.</dc:title>
  <dc:creator>DNS</dc:creator>
  <cp:lastModifiedBy>Ирина</cp:lastModifiedBy>
  <cp:revision>52</cp:revision>
  <dcterms:created xsi:type="dcterms:W3CDTF">2016-03-21T05:13:51Z</dcterms:created>
  <dcterms:modified xsi:type="dcterms:W3CDTF">2020-12-22T15:28:06Z</dcterms:modified>
</cp:coreProperties>
</file>