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7" r:id="rId2"/>
    <p:sldId id="272" r:id="rId3"/>
    <p:sldId id="258" r:id="rId4"/>
    <p:sldId id="273" r:id="rId5"/>
    <p:sldId id="264" r:id="rId6"/>
    <p:sldId id="274" r:id="rId7"/>
    <p:sldId id="261" r:id="rId8"/>
    <p:sldId id="267" r:id="rId9"/>
    <p:sldId id="268" r:id="rId10"/>
    <p:sldId id="271" r:id="rId11"/>
    <p:sldId id="275" r:id="rId12"/>
    <p:sldId id="276" r:id="rId13"/>
    <p:sldId id="277" r:id="rId14"/>
    <p:sldId id="278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F5AB1C69-6EDB-4FF4-983F-18BD219EF322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015" autoAdjust="0"/>
    <p:restoredTop sz="94660"/>
  </p:normalViewPr>
  <p:slideViewPr>
    <p:cSldViewPr snapToGrid="0">
      <p:cViewPr varScale="1">
        <p:scale>
          <a:sx n="73" d="100"/>
          <a:sy n="73" d="100"/>
        </p:scale>
        <p:origin x="-612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2784" y="48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842BC11-90CF-49FF-8D61-E8A8AAFE1BB6}" type="doc">
      <dgm:prSet loTypeId="urn:microsoft.com/office/officeart/2005/8/layout/default#2" loCatId="list" qsTypeId="urn:microsoft.com/office/officeart/2005/8/quickstyle/simple1" qsCatId="simple" csTypeId="urn:microsoft.com/office/officeart/2005/8/colors/colorful1#2" csCatId="colorful" phldr="1"/>
      <dgm:spPr/>
      <dgm:t>
        <a:bodyPr/>
        <a:lstStyle/>
        <a:p>
          <a:endParaRPr lang="en-US"/>
        </a:p>
      </dgm:t>
    </dgm:pt>
    <dgm:pt modelId="{9CA7C66F-6CF9-4093-95BD-C861D9811AA0}">
      <dgm:prSet phldrT="[Text]"/>
      <dgm:spPr>
        <a:solidFill>
          <a:schemeClr val="accent3">
            <a:lumMod val="50000"/>
          </a:schemeClr>
        </a:solidFill>
      </dgm:spPr>
      <dgm:t>
        <a:bodyPr/>
        <a:lstStyle/>
        <a:p>
          <a:r>
            <a:rPr lang="ru-RU" dirty="0" smtClean="0"/>
            <a:t>Уход за бельем  и одеждой</a:t>
          </a:r>
          <a:endParaRPr lang="en-US" dirty="0"/>
        </a:p>
      </dgm:t>
      <dgm:extLst>
        <a:ext uri="{E40237B7-FDA0-4F09-8148-C483321AD2D9}">
          <dgm14:cNvPr xmlns:dgm14="http://schemas.microsoft.com/office/drawing/2010/diagram" xmlns="" id="0" name="" descr="Basic Block List" title="SmartArt"/>
        </a:ext>
      </dgm:extLst>
    </dgm:pt>
    <dgm:pt modelId="{5C383048-3A83-419C-82E9-AA46D2B4FFD3}" type="parTrans" cxnId="{1A254136-9EEE-43D0-BC71-1289B085104A}">
      <dgm:prSet/>
      <dgm:spPr/>
      <dgm:t>
        <a:bodyPr/>
        <a:lstStyle/>
        <a:p>
          <a:endParaRPr lang="en-US"/>
        </a:p>
      </dgm:t>
    </dgm:pt>
    <dgm:pt modelId="{9AC506A7-F034-46F5-B26F-46FD22856FB4}" type="sibTrans" cxnId="{1A254136-9EEE-43D0-BC71-1289B085104A}">
      <dgm:prSet/>
      <dgm:spPr/>
      <dgm:t>
        <a:bodyPr/>
        <a:lstStyle/>
        <a:p>
          <a:endParaRPr lang="en-US"/>
        </a:p>
      </dgm:t>
    </dgm:pt>
    <dgm:pt modelId="{FBE57202-63C6-4AC6-8A48-2F7EEDE18422}">
      <dgm:prSet phldrT="[Text]"/>
      <dgm:spPr>
        <a:solidFill>
          <a:schemeClr val="accent2">
            <a:lumMod val="50000"/>
          </a:schemeClr>
        </a:solidFill>
      </dgm:spPr>
      <dgm:t>
        <a:bodyPr/>
        <a:lstStyle/>
        <a:p>
          <a:r>
            <a:rPr lang="ru-RU" dirty="0" smtClean="0"/>
            <a:t>Уборка помещений</a:t>
          </a:r>
          <a:endParaRPr lang="en-US" dirty="0"/>
        </a:p>
      </dgm:t>
    </dgm:pt>
    <dgm:pt modelId="{22E9EA7B-06A1-4DB0-8C13-4FDDC38F5300}" type="parTrans" cxnId="{89F86E09-7B46-4DCB-A438-8B1FC1DB0A71}">
      <dgm:prSet/>
      <dgm:spPr/>
      <dgm:t>
        <a:bodyPr/>
        <a:lstStyle/>
        <a:p>
          <a:endParaRPr lang="en-US"/>
        </a:p>
      </dgm:t>
    </dgm:pt>
    <dgm:pt modelId="{29B1D402-63E0-4277-B9B1-DE1AE207061C}" type="sibTrans" cxnId="{89F86E09-7B46-4DCB-A438-8B1FC1DB0A71}">
      <dgm:prSet/>
      <dgm:spPr/>
      <dgm:t>
        <a:bodyPr/>
        <a:lstStyle/>
        <a:p>
          <a:endParaRPr lang="en-US"/>
        </a:p>
      </dgm:t>
    </dgm:pt>
    <dgm:pt modelId="{DEB2BE36-B83C-422D-AE79-0CBE8ADA708F}">
      <dgm:prSet phldrT="[Text]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ru-RU" dirty="0" smtClean="0"/>
            <a:t>Уборка территории</a:t>
          </a:r>
          <a:endParaRPr lang="en-US" dirty="0"/>
        </a:p>
      </dgm:t>
    </dgm:pt>
    <dgm:pt modelId="{66749184-5558-4558-830A-4BC3E2BD40BC}" type="parTrans" cxnId="{22657B6F-C37A-49F5-88D8-E3469DBD6602}">
      <dgm:prSet/>
      <dgm:spPr/>
      <dgm:t>
        <a:bodyPr/>
        <a:lstStyle/>
        <a:p>
          <a:endParaRPr lang="ru-RU"/>
        </a:p>
      </dgm:t>
    </dgm:pt>
    <dgm:pt modelId="{A51EB62A-1433-4D6B-AC50-70C1C6BADC27}" type="sibTrans" cxnId="{22657B6F-C37A-49F5-88D8-E3469DBD6602}">
      <dgm:prSet/>
      <dgm:spPr/>
      <dgm:t>
        <a:bodyPr/>
        <a:lstStyle/>
        <a:p>
          <a:endParaRPr lang="ru-RU"/>
        </a:p>
      </dgm:t>
    </dgm:pt>
    <dgm:pt modelId="{068CCA7D-1404-4068-AB93-6968EFC37502}" type="pres">
      <dgm:prSet presAssocID="{B842BC11-90CF-49FF-8D61-E8A8AAFE1BB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593AB34-4B84-4F47-A09D-1663F9F71AFC}" type="pres">
      <dgm:prSet presAssocID="{9CA7C66F-6CF9-4093-95BD-C861D9811AA0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D6466A-5AEB-4BDD-BDCC-43ADA92E714A}" type="pres">
      <dgm:prSet presAssocID="{9AC506A7-F034-46F5-B26F-46FD22856FB4}" presName="sibTrans" presStyleCnt="0"/>
      <dgm:spPr/>
    </dgm:pt>
    <dgm:pt modelId="{76049CD1-75A7-4C80-9C4F-81F0D3E4B5DC}" type="pres">
      <dgm:prSet presAssocID="{FBE57202-63C6-4AC6-8A48-2F7EEDE18422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92DD3B-6345-46DB-B025-0251761025BE}" type="pres">
      <dgm:prSet presAssocID="{29B1D402-63E0-4277-B9B1-DE1AE207061C}" presName="sibTrans" presStyleCnt="0"/>
      <dgm:spPr/>
    </dgm:pt>
    <dgm:pt modelId="{6C37316C-8290-4985-8EBD-576D3E403EF8}" type="pres">
      <dgm:prSet presAssocID="{DEB2BE36-B83C-422D-AE79-0CBE8ADA708F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D377D23-75C0-486C-BFE7-D6D4710C88BE}" type="presOf" srcId="{DEB2BE36-B83C-422D-AE79-0CBE8ADA708F}" destId="{6C37316C-8290-4985-8EBD-576D3E403EF8}" srcOrd="0" destOrd="0" presId="urn:microsoft.com/office/officeart/2005/8/layout/default#2"/>
    <dgm:cxn modelId="{22657B6F-C37A-49F5-88D8-E3469DBD6602}" srcId="{B842BC11-90CF-49FF-8D61-E8A8AAFE1BB6}" destId="{DEB2BE36-B83C-422D-AE79-0CBE8ADA708F}" srcOrd="2" destOrd="0" parTransId="{66749184-5558-4558-830A-4BC3E2BD40BC}" sibTransId="{A51EB62A-1433-4D6B-AC50-70C1C6BADC27}"/>
    <dgm:cxn modelId="{1A373FBE-0C0B-4365-8600-C5B96F883073}" type="presOf" srcId="{FBE57202-63C6-4AC6-8A48-2F7EEDE18422}" destId="{76049CD1-75A7-4C80-9C4F-81F0D3E4B5DC}" srcOrd="0" destOrd="0" presId="urn:microsoft.com/office/officeart/2005/8/layout/default#2"/>
    <dgm:cxn modelId="{89F86E09-7B46-4DCB-A438-8B1FC1DB0A71}" srcId="{B842BC11-90CF-49FF-8D61-E8A8AAFE1BB6}" destId="{FBE57202-63C6-4AC6-8A48-2F7EEDE18422}" srcOrd="1" destOrd="0" parTransId="{22E9EA7B-06A1-4DB0-8C13-4FDDC38F5300}" sibTransId="{29B1D402-63E0-4277-B9B1-DE1AE207061C}"/>
    <dgm:cxn modelId="{C2739289-C7F5-4C2B-8002-E64A84A3CCF1}" type="presOf" srcId="{9CA7C66F-6CF9-4093-95BD-C861D9811AA0}" destId="{C593AB34-4B84-4F47-A09D-1663F9F71AFC}" srcOrd="0" destOrd="0" presId="urn:microsoft.com/office/officeart/2005/8/layout/default#2"/>
    <dgm:cxn modelId="{1A254136-9EEE-43D0-BC71-1289B085104A}" srcId="{B842BC11-90CF-49FF-8D61-E8A8AAFE1BB6}" destId="{9CA7C66F-6CF9-4093-95BD-C861D9811AA0}" srcOrd="0" destOrd="0" parTransId="{5C383048-3A83-419C-82E9-AA46D2B4FFD3}" sibTransId="{9AC506A7-F034-46F5-B26F-46FD22856FB4}"/>
    <dgm:cxn modelId="{7095E1F8-4EDE-4430-B07D-B7175589A733}" type="presOf" srcId="{B842BC11-90CF-49FF-8D61-E8A8AAFE1BB6}" destId="{068CCA7D-1404-4068-AB93-6968EFC37502}" srcOrd="0" destOrd="0" presId="urn:microsoft.com/office/officeart/2005/8/layout/default#2"/>
    <dgm:cxn modelId="{613FE1F9-EF48-4B26-8AF0-FACA67BF29EB}" type="presParOf" srcId="{068CCA7D-1404-4068-AB93-6968EFC37502}" destId="{C593AB34-4B84-4F47-A09D-1663F9F71AFC}" srcOrd="0" destOrd="0" presId="urn:microsoft.com/office/officeart/2005/8/layout/default#2"/>
    <dgm:cxn modelId="{40AAE183-EE4F-4AB0-9437-11D5128906F3}" type="presParOf" srcId="{068CCA7D-1404-4068-AB93-6968EFC37502}" destId="{5AD6466A-5AEB-4BDD-BDCC-43ADA92E714A}" srcOrd="1" destOrd="0" presId="urn:microsoft.com/office/officeart/2005/8/layout/default#2"/>
    <dgm:cxn modelId="{A2512EF8-018A-47CE-AD9F-9EF6FA2C53E3}" type="presParOf" srcId="{068CCA7D-1404-4068-AB93-6968EFC37502}" destId="{76049CD1-75A7-4C80-9C4F-81F0D3E4B5DC}" srcOrd="2" destOrd="0" presId="urn:microsoft.com/office/officeart/2005/8/layout/default#2"/>
    <dgm:cxn modelId="{4184ADE0-017B-4C0A-942F-802CA07EF7B4}" type="presParOf" srcId="{068CCA7D-1404-4068-AB93-6968EFC37502}" destId="{DA92DD3B-6345-46DB-B025-0251761025BE}" srcOrd="3" destOrd="0" presId="urn:microsoft.com/office/officeart/2005/8/layout/default#2"/>
    <dgm:cxn modelId="{BAD62CE7-BCC5-4198-8023-E2DD12C950B9}" type="presParOf" srcId="{068CCA7D-1404-4068-AB93-6968EFC37502}" destId="{6C37316C-8290-4985-8EBD-576D3E403EF8}" srcOrd="4" destOrd="0" presId="urn:microsoft.com/office/officeart/2005/8/layout/default#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  <a:ext uri="{C62137D5-CB1D-491B-B009-E17868A290BF}">
      <dgm14:recolorImg xmlns:dgm14="http://schemas.microsoft.com/office/drawing/2010/diagram" xmlns="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A4FAF7-2B1B-440D-AB04-52061A8327A8}">
      <dsp:nvSpPr>
        <dsp:cNvPr id="0" name=""/>
        <dsp:cNvSpPr/>
      </dsp:nvSpPr>
      <dsp:spPr>
        <a:xfrm>
          <a:off x="277308" y="199"/>
          <a:ext cx="2093712" cy="1256227"/>
        </a:xfrm>
        <a:prstGeom prst="rect">
          <a:avLst/>
        </a:prstGeom>
        <a:solidFill>
          <a:schemeClr val="accent5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400" kern="1200" dirty="0"/>
            <a:t>Group 1</a:t>
          </a:r>
        </a:p>
      </dsp:txBody>
      <dsp:txXfrm>
        <a:off x="277308" y="199"/>
        <a:ext cx="2093712" cy="1256227"/>
      </dsp:txXfrm>
    </dsp:sp>
    <dsp:sp modelId="{C593AB34-4B84-4F47-A09D-1663F9F71AFC}">
      <dsp:nvSpPr>
        <dsp:cNvPr id="0" name=""/>
        <dsp:cNvSpPr/>
      </dsp:nvSpPr>
      <dsp:spPr>
        <a:xfrm>
          <a:off x="2580392" y="199"/>
          <a:ext cx="2093712" cy="1256227"/>
        </a:xfrm>
        <a:prstGeom prst="rect">
          <a:avLst/>
        </a:prstGeom>
        <a:solidFill>
          <a:schemeClr val="accent3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400" kern="1200" dirty="0"/>
            <a:t>Group 2</a:t>
          </a:r>
        </a:p>
      </dsp:txBody>
      <dsp:txXfrm>
        <a:off x="2580392" y="199"/>
        <a:ext cx="2093712" cy="1256227"/>
      </dsp:txXfrm>
    </dsp:sp>
    <dsp:sp modelId="{917D3CD9-BA5B-404E-931F-223BF970C99B}">
      <dsp:nvSpPr>
        <dsp:cNvPr id="0" name=""/>
        <dsp:cNvSpPr/>
      </dsp:nvSpPr>
      <dsp:spPr>
        <a:xfrm>
          <a:off x="277308" y="1465798"/>
          <a:ext cx="2093712" cy="1256227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400" kern="1200" dirty="0"/>
            <a:t>Group 3</a:t>
          </a:r>
        </a:p>
      </dsp:txBody>
      <dsp:txXfrm>
        <a:off x="277308" y="1465798"/>
        <a:ext cx="2093712" cy="1256227"/>
      </dsp:txXfrm>
    </dsp:sp>
    <dsp:sp modelId="{4F7EBD7D-DFCF-42D9-919C-E6E65091B79C}">
      <dsp:nvSpPr>
        <dsp:cNvPr id="0" name=""/>
        <dsp:cNvSpPr/>
      </dsp:nvSpPr>
      <dsp:spPr>
        <a:xfrm>
          <a:off x="2580392" y="1465798"/>
          <a:ext cx="2093712" cy="1256227"/>
        </a:xfrm>
        <a:prstGeom prst="rect">
          <a:avLst/>
        </a:prstGeom>
        <a:solidFill>
          <a:schemeClr val="accent5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400" kern="1200" dirty="0"/>
            <a:t>Group 4</a:t>
          </a:r>
        </a:p>
      </dsp:txBody>
      <dsp:txXfrm>
        <a:off x="2580392" y="1465798"/>
        <a:ext cx="2093712" cy="1256227"/>
      </dsp:txXfrm>
    </dsp:sp>
    <dsp:sp modelId="{CB52FD11-6E75-4074-AC8F-10E0FD59B7A0}">
      <dsp:nvSpPr>
        <dsp:cNvPr id="0" name=""/>
        <dsp:cNvSpPr/>
      </dsp:nvSpPr>
      <dsp:spPr>
        <a:xfrm>
          <a:off x="277308" y="2931397"/>
          <a:ext cx="2093712" cy="1256227"/>
        </a:xfrm>
        <a:prstGeom prst="rect">
          <a:avLst/>
        </a:prstGeom>
        <a:solidFill>
          <a:schemeClr val="accent6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400" kern="1200" dirty="0"/>
            <a:t>Group 5</a:t>
          </a:r>
        </a:p>
      </dsp:txBody>
      <dsp:txXfrm>
        <a:off x="277308" y="2931397"/>
        <a:ext cx="2093712" cy="1256227"/>
      </dsp:txXfrm>
    </dsp:sp>
    <dsp:sp modelId="{76049CD1-75A7-4C80-9C4F-81F0D3E4B5DC}">
      <dsp:nvSpPr>
        <dsp:cNvPr id="0" name=""/>
        <dsp:cNvSpPr/>
      </dsp:nvSpPr>
      <dsp:spPr>
        <a:xfrm>
          <a:off x="2580392" y="2931397"/>
          <a:ext cx="2093712" cy="1256227"/>
        </a:xfrm>
        <a:prstGeom prst="rect">
          <a:avLst/>
        </a:prstGeom>
        <a:solidFill>
          <a:schemeClr val="accent2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400" kern="1200" dirty="0"/>
            <a:t>Group 6</a:t>
          </a:r>
        </a:p>
      </dsp:txBody>
      <dsp:txXfrm>
        <a:off x="2580392" y="2931397"/>
        <a:ext cx="2093712" cy="125622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2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A45BA1-980A-4507-BE5A-5C1E7C2FFD8F}" type="datetimeFigureOut">
              <a:rPr lang="en-US"/>
              <a:pPr/>
              <a:t>12/23/2020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E03411-58E2-43FD-AE1D-AD77DFF8CB20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1881910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A3416D-7FED-43BC-AA7C-D92DBA01ED64}" type="datetimeFigureOut">
              <a:rPr lang="en-US"/>
              <a:pPr/>
              <a:t>12/23/2020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DC57A8-AE18-4654-B6AF-04B3577165BE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25813978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65611" y="1752600"/>
            <a:ext cx="6858002" cy="1828800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65610" y="3733800"/>
            <a:ext cx="6858002" cy="9144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xmlns="" val="29812036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66214" y="421594"/>
            <a:ext cx="2286000" cy="1885508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84" name="Group 83"/>
          <p:cNvGrpSpPr>
            <a:grpSpLocks noChangeAspect="1"/>
          </p:cNvGrpSpPr>
          <p:nvPr/>
        </p:nvGrpSpPr>
        <p:grpSpPr>
          <a:xfrm rot="16200000" flipV="1">
            <a:off x="274315" y="1102304"/>
            <a:ext cx="5053664" cy="4411852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85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6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7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8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9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0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1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2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3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4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5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6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97" name="Picture Placeholder 33" descr="An empty placeholder to add an image. Click on the placeholder and select the image that you wish to add."/>
          <p:cNvSpPr>
            <a:spLocks noGrp="1"/>
          </p:cNvSpPr>
          <p:nvPr>
            <p:ph type="pic" sz="quarter" idx="17"/>
          </p:nvPr>
        </p:nvSpPr>
        <p:spPr>
          <a:xfrm>
            <a:off x="840795" y="1020193"/>
            <a:ext cx="3886200" cy="45720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dirty="0"/>
          </a:p>
        </p:txBody>
      </p:sp>
      <p:grpSp>
        <p:nvGrpSpPr>
          <p:cNvPr id="98" name="Group 97"/>
          <p:cNvGrpSpPr/>
          <p:nvPr/>
        </p:nvGrpSpPr>
        <p:grpSpPr>
          <a:xfrm>
            <a:off x="5322489" y="319177"/>
            <a:ext cx="3389607" cy="27108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99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0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1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2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3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4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5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6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7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8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9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0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111" name="Picture Placeholder 33" descr="An empty placeholder to add an image. Click on the placeholder and select the image that you wish to add."/>
          <p:cNvSpPr>
            <a:spLocks noGrp="1" noChangeAspect="1"/>
          </p:cNvSpPr>
          <p:nvPr>
            <p:ph type="pic" sz="quarter" idx="18"/>
          </p:nvPr>
        </p:nvSpPr>
        <p:spPr>
          <a:xfrm>
            <a:off x="5546780" y="529603"/>
            <a:ext cx="2993366" cy="230533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dirty="0"/>
          </a:p>
        </p:txBody>
      </p:sp>
      <p:grpSp>
        <p:nvGrpSpPr>
          <p:cNvPr id="112" name="Group 111"/>
          <p:cNvGrpSpPr/>
          <p:nvPr/>
        </p:nvGrpSpPr>
        <p:grpSpPr>
          <a:xfrm>
            <a:off x="5322489" y="3245640"/>
            <a:ext cx="3389607" cy="27108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113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4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5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6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7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8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9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0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1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2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3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4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125" name="Picture Placeholder 33" descr="An empty placeholder to add an image. Click on the placeholder and select the image that you wish to add."/>
          <p:cNvSpPr>
            <a:spLocks noGrp="1" noChangeAspect="1"/>
          </p:cNvSpPr>
          <p:nvPr>
            <p:ph type="pic" sz="quarter" idx="19"/>
          </p:nvPr>
        </p:nvSpPr>
        <p:spPr>
          <a:xfrm>
            <a:off x="5546780" y="3456066"/>
            <a:ext cx="2993366" cy="230533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dirty="0"/>
          </a:p>
        </p:txBody>
      </p:sp>
      <p:sp>
        <p:nvSpPr>
          <p:cNvPr id="126" name="Text Placeholder 3"/>
          <p:cNvSpPr>
            <a:spLocks noGrp="1"/>
          </p:cNvSpPr>
          <p:nvPr>
            <p:ph type="body" sz="half" idx="21"/>
          </p:nvPr>
        </p:nvSpPr>
        <p:spPr>
          <a:xfrm>
            <a:off x="9066214" y="2484992"/>
            <a:ext cx="2286000" cy="3248729"/>
          </a:xfrm>
        </p:spPr>
        <p:txBody>
          <a:bodyPr anchor="t" anchorCtr="0"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pPr/>
              <a:t>12/23/2020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7874251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11732" y="1330347"/>
            <a:ext cx="3840480" cy="2103120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6613" y="914400"/>
            <a:ext cx="6172201" cy="50292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11732" y="3555523"/>
            <a:ext cx="3840480" cy="238807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65213" y="6019801"/>
            <a:ext cx="762000" cy="228600"/>
          </a:xfrm>
        </p:spPr>
        <p:txBody>
          <a:bodyPr/>
          <a:lstStyle>
            <a:lvl1pPr algn="l">
              <a:defRPr/>
            </a:lvl1pPr>
          </a:lstStyle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75611" y="6019801"/>
            <a:ext cx="1396260" cy="228600"/>
          </a:xfrm>
        </p:spPr>
        <p:txBody>
          <a:bodyPr/>
          <a:lstStyle/>
          <a:p>
            <a:fld id="{4CF99945-0A15-4715-AB6C-F5E56CF20F70}" type="datetimeFigureOut">
              <a:rPr lang="en-US"/>
              <a:pPr/>
              <a:t>12/23/2020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12397626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2891" y="1330347"/>
            <a:ext cx="3840480" cy="2103120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dirty="0"/>
          </a:p>
        </p:txBody>
      </p:sp>
      <p:grpSp>
        <p:nvGrpSpPr>
          <p:cNvPr id="8" name="Group 7"/>
          <p:cNvGrpSpPr/>
          <p:nvPr/>
        </p:nvGrpSpPr>
        <p:grpSpPr>
          <a:xfrm>
            <a:off x="595546" y="781398"/>
            <a:ext cx="6433398" cy="5053665"/>
            <a:chOff x="5162444" y="781398"/>
            <a:chExt cx="6433398" cy="5053665"/>
          </a:xfrm>
        </p:grpSpPr>
        <p:sp>
          <p:nvSpPr>
            <p:cNvPr id="9" name="Freeform 42"/>
            <p:cNvSpPr>
              <a:spLocks/>
            </p:cNvSpPr>
            <p:nvPr/>
          </p:nvSpPr>
          <p:spPr bwMode="auto">
            <a:xfrm rot="16200000" flipV="1">
              <a:off x="3342557" y="3275021"/>
              <a:ext cx="3827994" cy="17568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" name="Freeform 43"/>
            <p:cNvSpPr>
              <a:spLocks/>
            </p:cNvSpPr>
            <p:nvPr/>
          </p:nvSpPr>
          <p:spPr bwMode="auto">
            <a:xfrm rot="16200000" flipV="1">
              <a:off x="9565728" y="3299447"/>
              <a:ext cx="3836876" cy="17568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grpSp>
          <p:nvGrpSpPr>
            <p:cNvPr id="11" name="Group 10"/>
            <p:cNvGrpSpPr/>
            <p:nvPr/>
          </p:nvGrpSpPr>
          <p:grpSpPr>
            <a:xfrm>
              <a:off x="5814205" y="859113"/>
              <a:ext cx="5129146" cy="4880471"/>
              <a:chOff x="7856559" y="859113"/>
              <a:chExt cx="3086791" cy="4880471"/>
            </a:xfrm>
          </p:grpSpPr>
          <p:sp>
            <p:nvSpPr>
              <p:cNvPr id="20" name="Freeform 41"/>
              <p:cNvSpPr>
                <a:spLocks/>
              </p:cNvSpPr>
              <p:nvPr/>
            </p:nvSpPr>
            <p:spPr bwMode="auto">
              <a:xfrm rot="16200000" flipV="1">
                <a:off x="9392183" y="4188416"/>
                <a:ext cx="15544" cy="3086791"/>
              </a:xfrm>
              <a:custGeom>
                <a:avLst/>
                <a:gdLst>
                  <a:gd name="T0" fmla="*/ 3 w 5"/>
                  <a:gd name="T1" fmla="*/ 0 h 868"/>
                  <a:gd name="T2" fmla="*/ 4 w 5"/>
                  <a:gd name="T3" fmla="*/ 217 h 868"/>
                  <a:gd name="T4" fmla="*/ 3 w 5"/>
                  <a:gd name="T5" fmla="*/ 326 h 868"/>
                  <a:gd name="T6" fmla="*/ 4 w 5"/>
                  <a:gd name="T7" fmla="*/ 434 h 868"/>
                  <a:gd name="T8" fmla="*/ 4 w 5"/>
                  <a:gd name="T9" fmla="*/ 651 h 868"/>
                  <a:gd name="T10" fmla="*/ 4 w 5"/>
                  <a:gd name="T11" fmla="*/ 760 h 868"/>
                  <a:gd name="T12" fmla="*/ 3 w 5"/>
                  <a:gd name="T13" fmla="*/ 868 h 868"/>
                  <a:gd name="T14" fmla="*/ 2 w 5"/>
                  <a:gd name="T15" fmla="*/ 868 h 868"/>
                  <a:gd name="T16" fmla="*/ 1 w 5"/>
                  <a:gd name="T17" fmla="*/ 760 h 868"/>
                  <a:gd name="T18" fmla="*/ 0 w 5"/>
                  <a:gd name="T19" fmla="*/ 651 h 868"/>
                  <a:gd name="T20" fmla="*/ 1 w 5"/>
                  <a:gd name="T21" fmla="*/ 434 h 868"/>
                  <a:gd name="T22" fmla="*/ 2 w 5"/>
                  <a:gd name="T23" fmla="*/ 326 h 868"/>
                  <a:gd name="T24" fmla="*/ 1 w 5"/>
                  <a:gd name="T25" fmla="*/ 217 h 868"/>
                  <a:gd name="T26" fmla="*/ 2 w 5"/>
                  <a:gd name="T27" fmla="*/ 0 h 868"/>
                  <a:gd name="T28" fmla="*/ 3 w 5"/>
                  <a:gd name="T29" fmla="*/ 0 h 8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868">
                    <a:moveTo>
                      <a:pt x="3" y="0"/>
                    </a:moveTo>
                    <a:cubicBezTo>
                      <a:pt x="4" y="73"/>
                      <a:pt x="4" y="145"/>
                      <a:pt x="4" y="217"/>
                    </a:cubicBezTo>
                    <a:cubicBezTo>
                      <a:pt x="4" y="253"/>
                      <a:pt x="3" y="290"/>
                      <a:pt x="3" y="326"/>
                    </a:cubicBezTo>
                    <a:cubicBezTo>
                      <a:pt x="3" y="362"/>
                      <a:pt x="3" y="398"/>
                      <a:pt x="4" y="434"/>
                    </a:cubicBezTo>
                    <a:cubicBezTo>
                      <a:pt x="4" y="507"/>
                      <a:pt x="5" y="579"/>
                      <a:pt x="4" y="651"/>
                    </a:cubicBezTo>
                    <a:cubicBezTo>
                      <a:pt x="5" y="687"/>
                      <a:pt x="4" y="724"/>
                      <a:pt x="4" y="760"/>
                    </a:cubicBezTo>
                    <a:cubicBezTo>
                      <a:pt x="4" y="796"/>
                      <a:pt x="3" y="832"/>
                      <a:pt x="3" y="868"/>
                    </a:cubicBezTo>
                    <a:cubicBezTo>
                      <a:pt x="2" y="868"/>
                      <a:pt x="2" y="868"/>
                      <a:pt x="2" y="868"/>
                    </a:cubicBezTo>
                    <a:cubicBezTo>
                      <a:pt x="2" y="832"/>
                      <a:pt x="1" y="796"/>
                      <a:pt x="1" y="760"/>
                    </a:cubicBezTo>
                    <a:cubicBezTo>
                      <a:pt x="1" y="724"/>
                      <a:pt x="0" y="687"/>
                      <a:pt x="0" y="651"/>
                    </a:cubicBezTo>
                    <a:cubicBezTo>
                      <a:pt x="0" y="579"/>
                      <a:pt x="1" y="507"/>
                      <a:pt x="1" y="434"/>
                    </a:cubicBezTo>
                    <a:cubicBezTo>
                      <a:pt x="2" y="398"/>
                      <a:pt x="2" y="362"/>
                      <a:pt x="2" y="326"/>
                    </a:cubicBezTo>
                    <a:cubicBezTo>
                      <a:pt x="2" y="290"/>
                      <a:pt x="1" y="253"/>
                      <a:pt x="1" y="217"/>
                    </a:cubicBezTo>
                    <a:cubicBezTo>
                      <a:pt x="0" y="145"/>
                      <a:pt x="1" y="73"/>
                      <a:pt x="2" y="0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21" name="Freeform 44"/>
              <p:cNvSpPr>
                <a:spLocks/>
              </p:cNvSpPr>
              <p:nvPr/>
            </p:nvSpPr>
            <p:spPr bwMode="auto">
              <a:xfrm rot="16200000" flipV="1">
                <a:off x="9366943" y="-651271"/>
                <a:ext cx="13322" cy="3034090"/>
              </a:xfrm>
              <a:custGeom>
                <a:avLst/>
                <a:gdLst>
                  <a:gd name="T0" fmla="*/ 2 w 4"/>
                  <a:gd name="T1" fmla="*/ 853 h 853"/>
                  <a:gd name="T2" fmla="*/ 0 w 4"/>
                  <a:gd name="T3" fmla="*/ 640 h 853"/>
                  <a:gd name="T4" fmla="*/ 1 w 4"/>
                  <a:gd name="T5" fmla="*/ 533 h 853"/>
                  <a:gd name="T6" fmla="*/ 1 w 4"/>
                  <a:gd name="T7" fmla="*/ 427 h 853"/>
                  <a:gd name="T8" fmla="*/ 0 w 4"/>
                  <a:gd name="T9" fmla="*/ 213 h 853"/>
                  <a:gd name="T10" fmla="*/ 0 w 4"/>
                  <a:gd name="T11" fmla="*/ 107 h 853"/>
                  <a:gd name="T12" fmla="*/ 2 w 4"/>
                  <a:gd name="T13" fmla="*/ 0 h 853"/>
                  <a:gd name="T14" fmla="*/ 2 w 4"/>
                  <a:gd name="T15" fmla="*/ 0 h 853"/>
                  <a:gd name="T16" fmla="*/ 3 w 4"/>
                  <a:gd name="T17" fmla="*/ 107 h 853"/>
                  <a:gd name="T18" fmla="*/ 4 w 4"/>
                  <a:gd name="T19" fmla="*/ 213 h 853"/>
                  <a:gd name="T20" fmla="*/ 3 w 4"/>
                  <a:gd name="T21" fmla="*/ 427 h 853"/>
                  <a:gd name="T22" fmla="*/ 2 w 4"/>
                  <a:gd name="T23" fmla="*/ 533 h 853"/>
                  <a:gd name="T24" fmla="*/ 3 w 4"/>
                  <a:gd name="T25" fmla="*/ 640 h 853"/>
                  <a:gd name="T26" fmla="*/ 2 w 4"/>
                  <a:gd name="T27" fmla="*/ 853 h 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853">
                    <a:moveTo>
                      <a:pt x="2" y="853"/>
                    </a:moveTo>
                    <a:cubicBezTo>
                      <a:pt x="0" y="782"/>
                      <a:pt x="0" y="711"/>
                      <a:pt x="0" y="640"/>
                    </a:cubicBezTo>
                    <a:cubicBezTo>
                      <a:pt x="0" y="604"/>
                      <a:pt x="1" y="569"/>
                      <a:pt x="1" y="533"/>
                    </a:cubicBezTo>
                    <a:cubicBezTo>
                      <a:pt x="1" y="498"/>
                      <a:pt x="1" y="462"/>
                      <a:pt x="1" y="427"/>
                    </a:cubicBezTo>
                    <a:cubicBezTo>
                      <a:pt x="0" y="356"/>
                      <a:pt x="0" y="284"/>
                      <a:pt x="0" y="213"/>
                    </a:cubicBezTo>
                    <a:cubicBezTo>
                      <a:pt x="0" y="178"/>
                      <a:pt x="0" y="142"/>
                      <a:pt x="0" y="107"/>
                    </a:cubicBezTo>
                    <a:cubicBezTo>
                      <a:pt x="1" y="71"/>
                      <a:pt x="1" y="36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36"/>
                      <a:pt x="3" y="71"/>
                      <a:pt x="3" y="107"/>
                    </a:cubicBezTo>
                    <a:cubicBezTo>
                      <a:pt x="4" y="142"/>
                      <a:pt x="4" y="178"/>
                      <a:pt x="4" y="213"/>
                    </a:cubicBezTo>
                    <a:cubicBezTo>
                      <a:pt x="4" y="284"/>
                      <a:pt x="3" y="356"/>
                      <a:pt x="3" y="427"/>
                    </a:cubicBezTo>
                    <a:cubicBezTo>
                      <a:pt x="3" y="462"/>
                      <a:pt x="2" y="498"/>
                      <a:pt x="2" y="533"/>
                    </a:cubicBezTo>
                    <a:cubicBezTo>
                      <a:pt x="3" y="569"/>
                      <a:pt x="3" y="604"/>
                      <a:pt x="3" y="640"/>
                    </a:cubicBezTo>
                    <a:cubicBezTo>
                      <a:pt x="4" y="711"/>
                      <a:pt x="3" y="782"/>
                      <a:pt x="2" y="85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</p:grpSp>
        <p:sp>
          <p:nvSpPr>
            <p:cNvPr id="12" name="Freeform 45"/>
            <p:cNvSpPr>
              <a:spLocks noEditPoints="1"/>
            </p:cNvSpPr>
            <p:nvPr/>
          </p:nvSpPr>
          <p:spPr bwMode="auto">
            <a:xfrm rot="16200000" flipV="1">
              <a:off x="5186001" y="5323012"/>
              <a:ext cx="477390" cy="524504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3" name="Freeform 46"/>
            <p:cNvSpPr>
              <a:spLocks noEditPoints="1"/>
            </p:cNvSpPr>
            <p:nvPr/>
          </p:nvSpPr>
          <p:spPr bwMode="auto">
            <a:xfrm rot="16200000" flipV="1">
              <a:off x="5197295" y="5324846"/>
              <a:ext cx="477390" cy="511956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4" name="Freeform 47"/>
            <p:cNvSpPr>
              <a:spLocks noEditPoints="1"/>
            </p:cNvSpPr>
            <p:nvPr/>
          </p:nvSpPr>
          <p:spPr bwMode="auto">
            <a:xfrm rot="16200000" flipV="1">
              <a:off x="11076843" y="5321082"/>
              <a:ext cx="508476" cy="519485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5" name="Freeform 48"/>
            <p:cNvSpPr>
              <a:spLocks noEditPoints="1"/>
            </p:cNvSpPr>
            <p:nvPr/>
          </p:nvSpPr>
          <p:spPr bwMode="auto">
            <a:xfrm rot="16200000" flipV="1">
              <a:off x="11093207" y="5321324"/>
              <a:ext cx="470728" cy="534543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6" name="Freeform 49"/>
            <p:cNvSpPr>
              <a:spLocks noEditPoints="1"/>
            </p:cNvSpPr>
            <p:nvPr/>
          </p:nvSpPr>
          <p:spPr bwMode="auto">
            <a:xfrm rot="16200000" flipV="1">
              <a:off x="11051654" y="771453"/>
              <a:ext cx="468508" cy="519485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7" name="Freeform 50"/>
            <p:cNvSpPr>
              <a:spLocks noEditPoints="1"/>
            </p:cNvSpPr>
            <p:nvPr/>
          </p:nvSpPr>
          <p:spPr bwMode="auto">
            <a:xfrm rot="16200000" flipV="1">
              <a:off x="11044126" y="786511"/>
              <a:ext cx="468508" cy="489370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8" name="Freeform 51"/>
            <p:cNvSpPr>
              <a:spLocks noEditPoints="1"/>
            </p:cNvSpPr>
            <p:nvPr/>
          </p:nvSpPr>
          <p:spPr bwMode="auto">
            <a:xfrm rot="16200000" flipV="1">
              <a:off x="5232723" y="721157"/>
              <a:ext cx="424100" cy="544581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9" name="Freeform 52"/>
            <p:cNvSpPr>
              <a:spLocks noEditPoints="1"/>
            </p:cNvSpPr>
            <p:nvPr/>
          </p:nvSpPr>
          <p:spPr bwMode="auto">
            <a:xfrm rot="16200000" flipV="1">
              <a:off x="5241796" y="749729"/>
              <a:ext cx="428541" cy="491879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3" name="Picture Placeholder 2" descr="An empty placeholder to add an image. Click on the placeholder and select the image that you wish to add."/>
          <p:cNvSpPr>
            <a:spLocks noGrp="1"/>
          </p:cNvSpPr>
          <p:nvPr>
            <p:ph type="pic" idx="1"/>
          </p:nvPr>
        </p:nvSpPr>
        <p:spPr>
          <a:xfrm>
            <a:off x="836613" y="1031195"/>
            <a:ext cx="5943600" cy="4572000"/>
          </a:xfr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92891" y="3555521"/>
            <a:ext cx="3840480" cy="216851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pPr/>
              <a:t>12/23/2020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26595758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pPr/>
              <a:t>12/23/2020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24479362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624268" y="304800"/>
            <a:ext cx="1729531" cy="56769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199" y="304800"/>
            <a:ext cx="8633671" cy="56769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pPr/>
              <a:t>12/23/2020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42058033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pPr/>
              <a:t>‹#›</a:t>
            </a:fld>
            <a:endParaRPr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pPr/>
              <a:t>12/23/2020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3396309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5613" y="1828800"/>
            <a:ext cx="6858002" cy="1828800"/>
          </a:xfrm>
        </p:spPr>
        <p:txBody>
          <a:bodyPr anchor="b">
            <a:normAutofit/>
          </a:bodyPr>
          <a:lstStyle>
            <a:lvl1pPr>
              <a:defRPr sz="440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5610" y="3733800"/>
            <a:ext cx="6858002" cy="9144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12292579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5212" y="1825625"/>
            <a:ext cx="4954588" cy="418795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4951414" cy="418795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pPr/>
              <a:t>12/23/2020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29727551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1681163"/>
            <a:ext cx="4956048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505075"/>
            <a:ext cx="4956048" cy="34766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4956048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4956048" cy="34766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pPr/>
              <a:t>12/23/2020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23185716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pPr/>
              <a:t>12/23/2020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35128164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pPr/>
              <a:t>12/23/2020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8478748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Pictur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5212" y="304799"/>
            <a:ext cx="10058402" cy="1216152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9" name="Group 8"/>
          <p:cNvGrpSpPr/>
          <p:nvPr/>
        </p:nvGrpSpPr>
        <p:grpSpPr>
          <a:xfrm>
            <a:off x="1052422" y="1733550"/>
            <a:ext cx="4360503" cy="30500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10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3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4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5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6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7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8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9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0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1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36" name="Picture Placeholder 33" descr="An empty placeholder to add an image. Click on the placeholder and select the image that you wish to add."/>
          <p:cNvSpPr>
            <a:spLocks noGrp="1" noChangeAspect="1"/>
          </p:cNvSpPr>
          <p:nvPr>
            <p:ph type="pic" sz="quarter" idx="17"/>
          </p:nvPr>
        </p:nvSpPr>
        <p:spPr>
          <a:xfrm>
            <a:off x="1265028" y="1900210"/>
            <a:ext cx="3935536" cy="2571736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dirty="0"/>
          </a:p>
        </p:txBody>
      </p:sp>
      <p:sp>
        <p:nvSpPr>
          <p:cNvPr id="39" name="Text Placeholder 3"/>
          <p:cNvSpPr>
            <a:spLocks noGrp="1"/>
          </p:cNvSpPr>
          <p:nvPr>
            <p:ph type="body" sz="half" idx="2"/>
          </p:nvPr>
        </p:nvSpPr>
        <p:spPr>
          <a:xfrm>
            <a:off x="1052423" y="4935990"/>
            <a:ext cx="4368980" cy="100761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6763111" y="1733550"/>
            <a:ext cx="4360503" cy="30500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23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4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5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37" name="Picture Placeholder 33" descr="An empty placeholder to add an image. Click on the placeholder and select the image that you wish to add."/>
          <p:cNvSpPr>
            <a:spLocks noGrp="1" noChangeAspect="1"/>
          </p:cNvSpPr>
          <p:nvPr>
            <p:ph type="pic" sz="quarter" idx="18"/>
          </p:nvPr>
        </p:nvSpPr>
        <p:spPr>
          <a:xfrm>
            <a:off x="6975717" y="1900210"/>
            <a:ext cx="3935536" cy="2571736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dirty="0"/>
          </a:p>
        </p:txBody>
      </p:sp>
      <p:sp>
        <p:nvSpPr>
          <p:cNvPr id="40" name="Text Placeholder 3"/>
          <p:cNvSpPr>
            <a:spLocks noGrp="1"/>
          </p:cNvSpPr>
          <p:nvPr>
            <p:ph type="body" sz="half" idx="19"/>
          </p:nvPr>
        </p:nvSpPr>
        <p:spPr>
          <a:xfrm>
            <a:off x="6742908" y="4935990"/>
            <a:ext cx="4368980" cy="100761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pPr/>
              <a:t>12/23/2020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11682748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ictur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52" name="Group 51"/>
          <p:cNvGrpSpPr>
            <a:grpSpLocks noChangeAspect="1"/>
          </p:cNvGrpSpPr>
          <p:nvPr/>
        </p:nvGrpSpPr>
        <p:grpSpPr>
          <a:xfrm rot="5400000">
            <a:off x="1045139" y="1678105"/>
            <a:ext cx="3123347" cy="308973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53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4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5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6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7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8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9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0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1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2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3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4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79" name="Picture Placeholder 33" descr="An empty placeholder to add an image. Click on the placeholder and select the image that you wish to add."/>
          <p:cNvSpPr>
            <a:spLocks noGrp="1"/>
          </p:cNvSpPr>
          <p:nvPr>
            <p:ph type="pic" sz="quarter" idx="19"/>
          </p:nvPr>
        </p:nvSpPr>
        <p:spPr>
          <a:xfrm>
            <a:off x="1249168" y="1824285"/>
            <a:ext cx="2715289" cy="277630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dirty="0"/>
          </a:p>
        </p:txBody>
      </p:sp>
      <p:sp>
        <p:nvSpPr>
          <p:cNvPr id="81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5212" y="4947405"/>
            <a:ext cx="2743200" cy="914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84" name="Group 83"/>
          <p:cNvGrpSpPr>
            <a:grpSpLocks noChangeAspect="1"/>
          </p:cNvGrpSpPr>
          <p:nvPr userDrawn="1"/>
        </p:nvGrpSpPr>
        <p:grpSpPr>
          <a:xfrm rot="5400000">
            <a:off x="4517135" y="1678105"/>
            <a:ext cx="3123347" cy="308973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85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6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7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8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9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0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1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2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3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4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5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6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78" name="Picture Placeholder 33" descr="An empty placeholder to add an image. Click on the placeholder and select the image that you wish to add."/>
          <p:cNvSpPr>
            <a:spLocks noGrp="1"/>
          </p:cNvSpPr>
          <p:nvPr>
            <p:ph type="pic" sz="quarter" idx="18"/>
          </p:nvPr>
        </p:nvSpPr>
        <p:spPr>
          <a:xfrm>
            <a:off x="4720924" y="1824285"/>
            <a:ext cx="2715768" cy="277630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dirty="0"/>
          </a:p>
        </p:txBody>
      </p:sp>
      <p:sp>
        <p:nvSpPr>
          <p:cNvPr id="82" name="Text Placeholder 3"/>
          <p:cNvSpPr>
            <a:spLocks noGrp="1"/>
          </p:cNvSpPr>
          <p:nvPr>
            <p:ph type="body" sz="half" idx="21"/>
          </p:nvPr>
        </p:nvSpPr>
        <p:spPr>
          <a:xfrm>
            <a:off x="4707208" y="4947405"/>
            <a:ext cx="2743200" cy="914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97" name="Group 96"/>
          <p:cNvGrpSpPr>
            <a:grpSpLocks noChangeAspect="1"/>
          </p:cNvGrpSpPr>
          <p:nvPr userDrawn="1"/>
        </p:nvGrpSpPr>
        <p:grpSpPr>
          <a:xfrm rot="5400000">
            <a:off x="8019009" y="1678105"/>
            <a:ext cx="3123347" cy="308973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98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9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0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1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2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3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4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5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6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7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8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9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80" name="Picture Placeholder 33" descr="An empty placeholder to add an image. Click on the placeholder and select the image that you wish to add."/>
          <p:cNvSpPr>
            <a:spLocks noGrp="1"/>
          </p:cNvSpPr>
          <p:nvPr>
            <p:ph type="pic" sz="quarter" idx="20"/>
          </p:nvPr>
        </p:nvSpPr>
        <p:spPr>
          <a:xfrm>
            <a:off x="8222798" y="1824285"/>
            <a:ext cx="2715768" cy="277630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dirty="0"/>
          </a:p>
        </p:txBody>
      </p:sp>
      <p:sp>
        <p:nvSpPr>
          <p:cNvPr id="83" name="Text Placeholder 3"/>
          <p:cNvSpPr>
            <a:spLocks noGrp="1"/>
          </p:cNvSpPr>
          <p:nvPr>
            <p:ph type="body" sz="half" idx="22"/>
          </p:nvPr>
        </p:nvSpPr>
        <p:spPr>
          <a:xfrm>
            <a:off x="8209082" y="4947405"/>
            <a:ext cx="2743200" cy="914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pPr/>
              <a:t>12/23/2020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16819350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5212" y="304800"/>
            <a:ext cx="10058402" cy="12192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5214" y="1752600"/>
            <a:ext cx="10058400" cy="4229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5213" y="6019801"/>
            <a:ext cx="762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fld id="{022B156B-59AE-415F-B24B-8756D48BB97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79613" y="6019801"/>
            <a:ext cx="59436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075611" y="6019801"/>
            <a:ext cx="139626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fld id="{4CF99945-0A15-4715-AB6C-F5E56CF20F70}" type="datetimeFigureOut">
              <a:rPr lang="en-US" smtClean="0"/>
              <a:pPr/>
              <a:t>12/23/2020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00630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61" r:id="rId9"/>
    <p:sldLayoutId id="2147483662" r:id="rId10"/>
    <p:sldLayoutId id="2147483656" r:id="rId11"/>
    <p:sldLayoutId id="2147483657" r:id="rId12"/>
    <p:sldLayoutId id="2147483658" r:id="rId13"/>
    <p:sldLayoutId id="2147483659" r:id="rId14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347472" indent="-347472" algn="l" defTabSz="914400" rtl="0" eaLnBrk="1" latinLnBrk="0" hangingPunct="1">
        <a:lnSpc>
          <a:spcPct val="100000"/>
        </a:lnSpc>
        <a:spcBef>
          <a:spcPts val="18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3464" algn="l" defTabSz="914400" rtl="0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pos="3840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4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58983" y="1523999"/>
            <a:ext cx="10175966" cy="182009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Bahnschrift Light" pitchFamily="34" charset="0"/>
              </a:rPr>
              <a:t/>
            </a:r>
            <a:br>
              <a:rPr lang="ru-RU" b="1" dirty="0" smtClean="0">
                <a:latin typeface="Bahnschrift Light" pitchFamily="34" charset="0"/>
              </a:rPr>
            </a:br>
            <a:r>
              <a:rPr lang="ru-RU" b="1" dirty="0" smtClean="0">
                <a:latin typeface="Bahnschrift Light" pitchFamily="34" charset="0"/>
              </a:rPr>
              <a:t>«</a:t>
            </a:r>
            <a:r>
              <a:rPr lang="ru-RU" b="1" dirty="0" smtClean="0">
                <a:latin typeface="Bahnschrift Light" pitchFamily="34" charset="0"/>
              </a:rPr>
              <a:t>Формирование навыков х</a:t>
            </a:r>
            <a:r>
              <a:rPr lang="ru-RU" b="1" dirty="0" smtClean="0">
                <a:latin typeface="Bahnschrift Light" pitchFamily="34" charset="0"/>
              </a:rPr>
              <a:t>озяйственно–бытового труда»</a:t>
            </a:r>
            <a:endParaRPr lang="ru-RU" b="1" dirty="0">
              <a:latin typeface="Bahnschrift Light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558088" y="4584700"/>
            <a:ext cx="4633912" cy="914400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Подготовили воспитатели: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Кузнецова М.Ф.</a:t>
            </a:r>
          </a:p>
          <a:p>
            <a:r>
              <a:rPr lang="ru-RU" dirty="0" err="1" smtClean="0"/>
              <a:t>Золотухина</a:t>
            </a:r>
            <a:r>
              <a:rPr lang="ru-RU" dirty="0" smtClean="0"/>
              <a:t> К.О.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352800" y="736600"/>
            <a:ext cx="701826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Bahnschrift Light" pitchFamily="34" charset="0"/>
              </a:rPr>
              <a:t>Государственное казенное общеобразовательное учреждение </a:t>
            </a:r>
            <a:b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Bahnschrift Light" pitchFamily="34" charset="0"/>
              </a:rPr>
            </a:b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Bahnschrift Light" pitchFamily="34" charset="0"/>
              </a:rPr>
              <a:t>«</a:t>
            </a:r>
            <a:r>
              <a:rPr lang="ru-RU" b="1" dirty="0" err="1" smtClean="0">
                <a:solidFill>
                  <a:schemeClr val="accent4">
                    <a:lumMod val="50000"/>
                  </a:schemeClr>
                </a:solidFill>
                <a:latin typeface="Bahnschrift Light" pitchFamily="34" charset="0"/>
              </a:rPr>
              <a:t>Среднеахтубинская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Bahnschrift Light" pitchFamily="34" charset="0"/>
              </a:rPr>
              <a:t> школа-интернат»</a:t>
            </a:r>
          </a:p>
          <a:p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96750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 descr="PVQW3202.JPG"/>
          <p:cNvPicPr>
            <a:picLocks noGrp="1" noChangeAspect="1"/>
          </p:cNvPicPr>
          <p:nvPr>
            <p:ph type="pic" sz="quarter" idx="18"/>
          </p:nvPr>
        </p:nvPicPr>
        <p:blipFill>
          <a:blip r:embed="rId2"/>
          <a:srcRect t="11787" b="11787"/>
          <a:stretch>
            <a:fillRect/>
          </a:stretch>
        </p:blipFill>
        <p:spPr>
          <a:xfrm flipH="1">
            <a:off x="8097076" y="3560319"/>
            <a:ext cx="2729950" cy="2776308"/>
          </a:xfrm>
        </p:spPr>
      </p:pic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230326" y="185529"/>
            <a:ext cx="7787240" cy="821635"/>
          </a:xfrm>
        </p:spPr>
        <p:txBody>
          <a:bodyPr>
            <a:normAutofit/>
          </a:bodyPr>
          <a:lstStyle/>
          <a:p>
            <a:pPr lvl="0"/>
            <a:r>
              <a:rPr lang="ru-RU" sz="4400" b="1" i="1" dirty="0" smtClean="0">
                <a:solidFill>
                  <a:schemeClr val="accent1">
                    <a:lumMod val="75000"/>
                  </a:schemeClr>
                </a:solidFill>
              </a:rPr>
              <a:t>Уборка территории</a:t>
            </a:r>
            <a:endParaRPr lang="en-US" sz="44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5" name="Рисунок 14" descr="c81-jX0i2rQ.jpg"/>
          <p:cNvPicPr>
            <a:picLocks noGrp="1" noChangeAspect="1"/>
          </p:cNvPicPr>
          <p:nvPr>
            <p:ph type="pic" sz="quarter" idx="19"/>
          </p:nvPr>
        </p:nvPicPr>
        <p:blipFill>
          <a:blip r:embed="rId3" cstate="print"/>
          <a:srcRect l="13336" r="13336"/>
          <a:stretch>
            <a:fillRect/>
          </a:stretch>
        </p:blipFill>
        <p:spPr>
          <a:xfrm>
            <a:off x="251791" y="1082163"/>
            <a:ext cx="2715289" cy="2776308"/>
          </a:xfrm>
        </p:spPr>
      </p:pic>
      <p:sp>
        <p:nvSpPr>
          <p:cNvPr id="13" name="Text Placeholder 12"/>
          <p:cNvSpPr>
            <a:spLocks noGrp="1"/>
          </p:cNvSpPr>
          <p:nvPr>
            <p:ph type="body" sz="half" idx="21"/>
          </p:nvPr>
        </p:nvSpPr>
        <p:spPr>
          <a:xfrm>
            <a:off x="8189844" y="6023113"/>
            <a:ext cx="2610678" cy="629478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ru-RU" sz="1800" dirty="0" smtClean="0">
                <a:solidFill>
                  <a:schemeClr val="accent4">
                    <a:lumMod val="50000"/>
                  </a:schemeClr>
                </a:solidFill>
              </a:rPr>
              <a:t>Дежурство по интернату</a:t>
            </a:r>
            <a:endParaRPr lang="en-US" sz="1800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19" name="Рисунок 18" descr="IMG_20190522_181911.jpg"/>
          <p:cNvPicPr>
            <a:picLocks noGrp="1" noChangeAspect="1"/>
          </p:cNvPicPr>
          <p:nvPr>
            <p:ph type="pic" sz="quarter" idx="20"/>
          </p:nvPr>
        </p:nvPicPr>
        <p:blipFill>
          <a:blip r:embed="rId4" cstate="print"/>
          <a:srcRect t="11645" b="11645"/>
          <a:stretch>
            <a:fillRect/>
          </a:stretch>
        </p:blipFill>
        <p:spPr>
          <a:xfrm>
            <a:off x="8116781" y="1095416"/>
            <a:ext cx="2715768" cy="2776308"/>
          </a:xfrm>
        </p:spPr>
      </p:pic>
      <p:pic>
        <p:nvPicPr>
          <p:cNvPr id="10" name="Рисунок 9" descr="AOIA9538.JPG"/>
          <p:cNvPicPr>
            <a:picLocks noChangeAspect="1"/>
          </p:cNvPicPr>
          <p:nvPr/>
        </p:nvPicPr>
        <p:blipFill>
          <a:blip r:embed="rId5"/>
          <a:srcRect l="8442" r="14935" b="3597"/>
          <a:stretch>
            <a:fillRect/>
          </a:stretch>
        </p:blipFill>
        <p:spPr>
          <a:xfrm>
            <a:off x="291549" y="3246784"/>
            <a:ext cx="2682448" cy="2531165"/>
          </a:xfrm>
          <a:prstGeom prst="rect">
            <a:avLst/>
          </a:prstGeom>
        </p:spPr>
      </p:pic>
      <p:pic>
        <p:nvPicPr>
          <p:cNvPr id="17" name="Рисунок 16" descr="IMG_231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33531" y="1119808"/>
            <a:ext cx="4620591" cy="3465444"/>
          </a:xfrm>
          <a:prstGeom prst="rect">
            <a:avLst/>
          </a:prstGeom>
        </p:spPr>
      </p:pic>
      <p:pic>
        <p:nvPicPr>
          <p:cNvPr id="18" name="Рисунок 17" descr="MZLM8527.JPG"/>
          <p:cNvPicPr>
            <a:picLocks noChangeAspect="1"/>
          </p:cNvPicPr>
          <p:nvPr/>
        </p:nvPicPr>
        <p:blipFill>
          <a:blip r:embed="rId7"/>
          <a:srcRect l="11481"/>
          <a:stretch>
            <a:fillRect/>
          </a:stretch>
        </p:blipFill>
        <p:spPr>
          <a:xfrm>
            <a:off x="2676939" y="4174435"/>
            <a:ext cx="3167269" cy="2683565"/>
          </a:xfrm>
          <a:prstGeom prst="rect">
            <a:avLst/>
          </a:prstGeom>
        </p:spPr>
      </p:pic>
      <p:pic>
        <p:nvPicPr>
          <p:cNvPr id="22" name="Рисунок 21" descr="LAJW6239.JPG"/>
          <p:cNvPicPr>
            <a:picLocks noChangeAspect="1"/>
          </p:cNvPicPr>
          <p:nvPr/>
        </p:nvPicPr>
        <p:blipFill>
          <a:blip r:embed="rId8"/>
          <a:srcRect l="19146" t="16396" r="24048" b="5894"/>
          <a:stretch>
            <a:fillRect/>
          </a:stretch>
        </p:blipFill>
        <p:spPr>
          <a:xfrm>
            <a:off x="5632173" y="4206607"/>
            <a:ext cx="2584174" cy="2651393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0" y="5632173"/>
            <a:ext cx="2663687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dirty="0" err="1" smtClean="0">
                <a:solidFill>
                  <a:schemeClr val="accent4">
                    <a:lumMod val="50000"/>
                  </a:schemeClr>
                </a:solidFill>
              </a:rPr>
              <a:t>Экодесанты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: «Сделаем вместе», «Спасем природу» 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968487" y="3882886"/>
            <a:ext cx="508883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Операции: «Участок», «Озеленение», «Грабли, мотыга, лопата» 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23031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OMVF8442.JPG"/>
          <p:cNvPicPr>
            <a:picLocks noChangeAspect="1"/>
          </p:cNvPicPr>
          <p:nvPr/>
        </p:nvPicPr>
        <p:blipFill>
          <a:blip r:embed="rId2"/>
          <a:srcRect t="17005" b="7246"/>
          <a:stretch>
            <a:fillRect/>
          </a:stretch>
        </p:blipFill>
        <p:spPr>
          <a:xfrm>
            <a:off x="0" y="384313"/>
            <a:ext cx="3637140" cy="3684967"/>
          </a:xfrm>
          <a:prstGeom prst="rect">
            <a:avLst/>
          </a:prstGeom>
        </p:spPr>
      </p:pic>
      <p:pic>
        <p:nvPicPr>
          <p:cNvPr id="9" name="Рисунок 8" descr="WOYJ508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64368" y="834887"/>
            <a:ext cx="3927632" cy="489005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57229" y="2239618"/>
            <a:ext cx="5077170" cy="1828800"/>
          </a:xfrm>
          <a:solidFill>
            <a:schemeClr val="tx1">
              <a:lumMod val="40000"/>
              <a:lumOff val="60000"/>
              <a:alpha val="74000"/>
            </a:schemeClr>
          </a:solidFill>
          <a:effectLst>
            <a:outerShdw blurRad="368300" dist="50800" dir="5400000" algn="ctr" rotWithShape="0">
              <a:schemeClr val="tx2"/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Всестороннее трудовое </a:t>
            </a:r>
            <a:br>
              <a:rPr lang="ru-RU" dirty="0" smtClean="0"/>
            </a:br>
            <a:r>
              <a:rPr lang="ru-RU" dirty="0" smtClean="0"/>
              <a:t>воспитание</a:t>
            </a:r>
            <a:endParaRPr lang="ru-RU" dirty="0"/>
          </a:p>
        </p:txBody>
      </p:sp>
      <p:pic>
        <p:nvPicPr>
          <p:cNvPr id="5" name="Рисунок 4" descr="DZZE4059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081671"/>
            <a:ext cx="3713376" cy="277632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491409" y="3617843"/>
            <a:ext cx="1166192" cy="707886"/>
          </a:xfrm>
          <a:prstGeom prst="rect">
            <a:avLst/>
          </a:prstGeom>
          <a:solidFill>
            <a:schemeClr val="tx1">
              <a:lumMod val="40000"/>
              <a:lumOff val="60000"/>
              <a:alpha val="75000"/>
            </a:schemeClr>
          </a:solidFill>
          <a:effectLst>
            <a:outerShdw blurRad="292100" dist="50800" dir="5400000" algn="ctr" rotWithShape="0">
              <a:schemeClr val="tx2"/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accent4">
                    <a:lumMod val="50000"/>
                  </a:schemeClr>
                </a:solidFill>
              </a:rPr>
              <a:t>ОТ</a:t>
            </a:r>
            <a:endParaRPr lang="ru-RU" sz="40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262731" y="3664225"/>
            <a:ext cx="1166192" cy="707886"/>
          </a:xfrm>
          <a:prstGeom prst="rect">
            <a:avLst/>
          </a:prstGeom>
          <a:solidFill>
            <a:schemeClr val="tx1">
              <a:lumMod val="40000"/>
              <a:lumOff val="60000"/>
              <a:alpha val="75000"/>
            </a:schemeClr>
          </a:solidFill>
          <a:effectLst>
            <a:outerShdw blurRad="292100" dist="50800" dir="5400000" algn="ctr" rotWithShape="0">
              <a:schemeClr val="tx2"/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accent4">
                    <a:lumMod val="50000"/>
                  </a:schemeClr>
                </a:solidFill>
              </a:rPr>
              <a:t>ДО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6501" y="437321"/>
            <a:ext cx="4613344" cy="568519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Соревнования</a:t>
            </a:r>
            <a:endParaRPr lang="ru-RU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Рисунок 3" descr="IMG_2753.JPG"/>
          <p:cNvPicPr>
            <a:picLocks noChangeAspect="1"/>
          </p:cNvPicPr>
          <p:nvPr/>
        </p:nvPicPr>
        <p:blipFill>
          <a:blip r:embed="rId2" cstate="print"/>
          <a:srcRect t="9990"/>
          <a:stretch>
            <a:fillRect/>
          </a:stretch>
        </p:blipFill>
        <p:spPr>
          <a:xfrm>
            <a:off x="522513" y="1214846"/>
            <a:ext cx="6557555" cy="5152255"/>
          </a:xfrm>
          <a:prstGeom prst="rect">
            <a:avLst/>
          </a:prstGeom>
        </p:spPr>
      </p:pic>
      <p:pic>
        <p:nvPicPr>
          <p:cNvPr id="5" name="Рисунок 4" descr="IMG_2755.JPG"/>
          <p:cNvPicPr>
            <a:picLocks noChangeAspect="1"/>
          </p:cNvPicPr>
          <p:nvPr/>
        </p:nvPicPr>
        <p:blipFill>
          <a:blip r:embed="rId3" cstate="print"/>
          <a:srcRect l="3521" t="15399"/>
          <a:stretch>
            <a:fillRect/>
          </a:stretch>
        </p:blipFill>
        <p:spPr>
          <a:xfrm rot="5400000">
            <a:off x="6864847" y="1501319"/>
            <a:ext cx="5165129" cy="44354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29439" y="344555"/>
            <a:ext cx="3659187" cy="726599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ОТДЫХ</a:t>
            </a:r>
            <a:endParaRPr lang="ru-RU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ICGD523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0388" y="1045028"/>
            <a:ext cx="6387548" cy="5613433"/>
          </a:xfrm>
          <a:prstGeom prst="rect">
            <a:avLst/>
          </a:prstGeom>
          <a:effectLst>
            <a:outerShdw blurRad="495300" dist="50800" dir="5400000" algn="ctr" rotWithShape="0">
              <a:schemeClr val="tx2"/>
            </a:outerShdw>
          </a:effectLst>
        </p:spPr>
      </p:pic>
      <p:pic>
        <p:nvPicPr>
          <p:cNvPr id="5" name="Рисунок 4" descr="IONU890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67983" y="2638697"/>
            <a:ext cx="4024017" cy="4219303"/>
          </a:xfrm>
          <a:prstGeom prst="rect">
            <a:avLst/>
          </a:prstGeom>
        </p:spPr>
      </p:pic>
      <p:pic>
        <p:nvPicPr>
          <p:cNvPr id="6" name="Рисунок 5" descr="RPXM9322.JPG"/>
          <p:cNvPicPr>
            <a:picLocks noChangeAspect="1"/>
          </p:cNvPicPr>
          <p:nvPr/>
        </p:nvPicPr>
        <p:blipFill>
          <a:blip r:embed="rId4"/>
          <a:srcRect t="29179" b="13237"/>
          <a:stretch>
            <a:fillRect/>
          </a:stretch>
        </p:blipFill>
        <p:spPr>
          <a:xfrm>
            <a:off x="0" y="1763487"/>
            <a:ext cx="3988904" cy="509451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000" b="1" i="1" dirty="0" smtClean="0">
                <a:solidFill>
                  <a:schemeClr val="accent1">
                    <a:lumMod val="75000"/>
                  </a:schemeClr>
                </a:solidFill>
              </a:rPr>
              <a:t>Спасибо за внимание!</a:t>
            </a:r>
            <a:endParaRPr lang="ru-RU" sz="80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52514" y="2933700"/>
            <a:ext cx="10058400" cy="3530600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sz="4400" b="1" dirty="0" smtClean="0"/>
              <a:t>     </a:t>
            </a:r>
            <a:r>
              <a:rPr lang="ru-RU" sz="4400" b="1" i="1" dirty="0" smtClean="0">
                <a:solidFill>
                  <a:schemeClr val="accent4">
                    <a:lumMod val="75000"/>
                  </a:schemeClr>
                </a:solidFill>
                <a:latin typeface="Bahnschrift" pitchFamily="34" charset="0"/>
              </a:rPr>
              <a:t>Хозяйственно</a:t>
            </a:r>
            <a:r>
              <a:rPr lang="ru-RU" sz="4400" i="1" dirty="0" smtClean="0">
                <a:solidFill>
                  <a:schemeClr val="accent4">
                    <a:lumMod val="75000"/>
                  </a:schemeClr>
                </a:solidFill>
                <a:latin typeface="Bahnschrift" pitchFamily="34" charset="0"/>
              </a:rPr>
              <a:t>-</a:t>
            </a:r>
            <a:r>
              <a:rPr lang="ru-RU" sz="4400" b="1" i="1" dirty="0" smtClean="0">
                <a:solidFill>
                  <a:schemeClr val="accent4">
                    <a:lumMod val="75000"/>
                  </a:schemeClr>
                </a:solidFill>
                <a:latin typeface="Bahnschrift" pitchFamily="34" charset="0"/>
              </a:rPr>
              <a:t>бытовой</a:t>
            </a:r>
            <a:r>
              <a:rPr lang="ru-RU" sz="4400" i="1" dirty="0" smtClean="0">
                <a:solidFill>
                  <a:schemeClr val="accent4">
                    <a:lumMod val="75000"/>
                  </a:schemeClr>
                </a:solidFill>
                <a:latin typeface="Bahnschrift" pitchFamily="34" charset="0"/>
              </a:rPr>
              <a:t> </a:t>
            </a:r>
            <a:r>
              <a:rPr lang="ru-RU" sz="4400" b="1" i="1" dirty="0" smtClean="0">
                <a:solidFill>
                  <a:schemeClr val="accent4">
                    <a:lumMod val="75000"/>
                  </a:schemeClr>
                </a:solidFill>
                <a:latin typeface="Bahnschrift" pitchFamily="34" charset="0"/>
              </a:rPr>
              <a:t>труд</a:t>
            </a:r>
            <a:r>
              <a:rPr lang="ru-RU" sz="4400" i="1" dirty="0" smtClean="0">
                <a:solidFill>
                  <a:schemeClr val="accent4">
                    <a:lumMod val="75000"/>
                  </a:schemeClr>
                </a:solidFill>
                <a:latin typeface="Bahnschrift" pitchFamily="34" charset="0"/>
              </a:rPr>
              <a:t> </a:t>
            </a:r>
            <a:r>
              <a:rPr lang="ru-RU" sz="4400" dirty="0" smtClean="0">
                <a:solidFill>
                  <a:schemeClr val="accent4">
                    <a:lumMod val="75000"/>
                  </a:schemeClr>
                </a:solidFill>
                <a:latin typeface="Bahnschrift" pitchFamily="34" charset="0"/>
              </a:rPr>
              <a:t>— это поддержание чистоты и порядка в помещении и на участке, помощь взрослым при организации режимных процессов. </a:t>
            </a:r>
            <a:endParaRPr lang="ru-RU" sz="4400" dirty="0">
              <a:solidFill>
                <a:schemeClr val="accent4">
                  <a:lumMod val="75000"/>
                </a:schemeClr>
              </a:solidFill>
              <a:latin typeface="Bahnschrift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1001" y="304800"/>
            <a:ext cx="842009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«Трудовое воспитание – это образно говоря, гармония трёх понятий: надо, трудно и прекрасно… Нет и быть не может воспитание вне труда и без труда, потому что без труда во всей его сложности и многогранности человека нельзя воспитать».</a:t>
            </a:r>
          </a:p>
          <a:p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                                       Сухомлинский 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В.А.</a:t>
            </a:r>
            <a:endParaRPr lang="ru-RU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i="1" dirty="0" smtClean="0">
                <a:solidFill>
                  <a:schemeClr val="accent1">
                    <a:lumMod val="75000"/>
                  </a:schemeClr>
                </a:solidFill>
                <a:latin typeface="Bahnschrift SemiBold" pitchFamily="34" charset="0"/>
              </a:rPr>
              <a:t>Цели:</a:t>
            </a:r>
            <a:endParaRPr sz="6000" b="1" i="1">
              <a:solidFill>
                <a:schemeClr val="accent1">
                  <a:lumMod val="75000"/>
                </a:schemeClr>
              </a:solidFill>
              <a:latin typeface="Bahnschrift SemiBold" pitchFamily="34" charset="0"/>
            </a:endParaRP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Bahnschrift SemiBold" pitchFamily="34" charset="0"/>
              </a:rPr>
              <a:t>формирование жизненно необходимых навыков хозяйственно-бытового труда, как простого и доступного вида практической деятельности</a:t>
            </a:r>
            <a:endParaRPr sz="3200" smtClean="0">
              <a:latin typeface="Bahnschrift SemiBold" pitchFamily="34" charset="0"/>
            </a:endParaRPr>
          </a:p>
          <a:p>
            <a:r>
              <a:rPr lang="ru-RU" sz="3200" dirty="0" smtClean="0">
                <a:latin typeface="Bahnschrift SemiBold" pitchFamily="34" charset="0"/>
              </a:rPr>
              <a:t>обеспечить подростка знаниями и умениями по ведению домашнего </a:t>
            </a:r>
            <a:r>
              <a:rPr lang="ru-RU" sz="3200" dirty="0" smtClean="0">
                <a:latin typeface="Bahnschrift SemiBold" pitchFamily="34" charset="0"/>
              </a:rPr>
              <a:t>хозяйства</a:t>
            </a:r>
            <a:endParaRPr sz="3200" smtClean="0">
              <a:latin typeface="Bahnschrift Semi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10741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>
                <a:latin typeface="Bahnschrift" pitchFamily="34" charset="0"/>
              </a:rPr>
              <a:t>Задачи:</a:t>
            </a:r>
            <a:endParaRPr lang="ru-RU" sz="6000" dirty="0">
              <a:latin typeface="Bahnschrift" pitchFamily="34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069848" y="1587500"/>
            <a:ext cx="9483852" cy="4813299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Bahnschrift" pitchFamily="34" charset="0"/>
              </a:rPr>
              <a:t>Воспитание положительного отношения к труду взрослых, стремление оказывать им посильную помощь.</a:t>
            </a:r>
          </a:p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Bahnschrift" pitchFamily="34" charset="0"/>
              </a:rPr>
              <a:t>Формирование трудовых умений и навыков и их дальнейшее совершенствование, постепенное расширение содержания трудовой деятельности.</a:t>
            </a:r>
          </a:p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Bahnschrift" pitchFamily="34" charset="0"/>
              </a:rPr>
              <a:t>Воспитание у детей положительных личностных качеств: привычки к трудовому усилию, ответственности, бережливости, готовности принять участие в труде.</a:t>
            </a:r>
          </a:p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Bahnschrift" pitchFamily="34" charset="0"/>
              </a:rPr>
              <a:t>Формирование навыков организации своей и общей работы.</a:t>
            </a:r>
          </a:p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Bahnschrift" pitchFamily="34" charset="0"/>
              </a:rPr>
              <a:t>Воспитание умения работать согласованно и дружно в коллективе, оказывать помощь друг другу.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6348" y="627063"/>
            <a:ext cx="4956048" cy="823912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Методы</a:t>
            </a:r>
            <a:endParaRPr lang="en-US" sz="36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9100" y="1549400"/>
            <a:ext cx="5606796" cy="4914899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Bahnschrift SemiLight" pitchFamily="34" charset="0"/>
              </a:rPr>
              <a:t>словесный;</a:t>
            </a:r>
          </a:p>
          <a:p>
            <a:r>
              <a:rPr lang="ru-RU" sz="2800" dirty="0" smtClean="0">
                <a:latin typeface="Bahnschrift SemiLight" pitchFamily="34" charset="0"/>
              </a:rPr>
              <a:t>показ ; </a:t>
            </a:r>
          </a:p>
          <a:p>
            <a:r>
              <a:rPr lang="ru-RU" sz="2800" dirty="0" smtClean="0">
                <a:latin typeface="Bahnschrift SemiLight" pitchFamily="34" charset="0"/>
              </a:rPr>
              <a:t>наглядный;</a:t>
            </a:r>
          </a:p>
          <a:p>
            <a:r>
              <a:rPr lang="ru-RU" sz="2800" dirty="0" smtClean="0">
                <a:latin typeface="Bahnschrift SemiLight" pitchFamily="34" charset="0"/>
              </a:rPr>
              <a:t>метод общего напоминания и совместного просмотра проделанной работы;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188200" y="614363"/>
            <a:ext cx="4460748" cy="823912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Приемы</a:t>
            </a:r>
            <a:endParaRPr lang="en-US" sz="3200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718299" y="1536700"/>
            <a:ext cx="4903857" cy="5118100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Bahnschrift SemiLight" pitchFamily="34" charset="0"/>
              </a:rPr>
              <a:t>личный пример;</a:t>
            </a:r>
          </a:p>
          <a:p>
            <a:r>
              <a:rPr lang="ru-RU" sz="2800" dirty="0" smtClean="0">
                <a:latin typeface="Bahnschrift SemiLight" pitchFamily="34" charset="0"/>
              </a:rPr>
              <a:t> </a:t>
            </a:r>
            <a:r>
              <a:rPr lang="ru-RU" sz="2800" dirty="0" err="1" smtClean="0">
                <a:latin typeface="Bahnschrift SemiLight" pitchFamily="34" charset="0"/>
              </a:rPr>
              <a:t>повторенин</a:t>
            </a:r>
            <a:r>
              <a:rPr lang="ru-RU" sz="2800" dirty="0" smtClean="0">
                <a:latin typeface="Bahnschrift SemiLight" pitchFamily="34" charset="0"/>
              </a:rPr>
              <a:t> </a:t>
            </a:r>
            <a:r>
              <a:rPr lang="ru-RU" sz="2800" dirty="0" smtClean="0">
                <a:latin typeface="Bahnschrift SemiLight" pitchFamily="34" charset="0"/>
              </a:rPr>
              <a:t>действий;</a:t>
            </a:r>
          </a:p>
          <a:p>
            <a:r>
              <a:rPr lang="ru-RU" sz="2800" dirty="0" smtClean="0">
                <a:latin typeface="Bahnschrift SemiLight" pitchFamily="34" charset="0"/>
              </a:rPr>
              <a:t>проблемная ситуация; </a:t>
            </a:r>
          </a:p>
          <a:p>
            <a:r>
              <a:rPr lang="ru-RU" sz="2800" dirty="0" smtClean="0">
                <a:latin typeface="Bahnschrift SemiLight" pitchFamily="34" charset="0"/>
              </a:rPr>
              <a:t>игры-минутки;</a:t>
            </a:r>
          </a:p>
          <a:p>
            <a:r>
              <a:rPr lang="ru-RU" sz="2800" dirty="0" smtClean="0">
                <a:latin typeface="Bahnschrift SemiLight" pitchFamily="34" charset="0"/>
              </a:rPr>
              <a:t>инструктаж, инструкции;</a:t>
            </a:r>
          </a:p>
          <a:p>
            <a:r>
              <a:rPr lang="ru-RU" sz="2800" dirty="0" smtClean="0">
                <a:latin typeface="Bahnschrift SemiLight" pitchFamily="34" charset="0"/>
              </a:rPr>
              <a:t>оценивание.</a:t>
            </a:r>
            <a:endParaRPr lang="en-US" sz="2800" dirty="0">
              <a:latin typeface="Bahnschrift Semi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174039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МарфаDJ\Documents\2020-21\хоз-быт труд\IMG_27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3694" y="271895"/>
            <a:ext cx="4072532" cy="3054399"/>
          </a:xfrm>
          <a:prstGeom prst="rect">
            <a:avLst/>
          </a:prstGeom>
          <a:noFill/>
        </p:spPr>
      </p:pic>
      <p:pic>
        <p:nvPicPr>
          <p:cNvPr id="1027" name="Picture 3" descr="C:\Users\МарфаDJ\Documents\2020-21\хоз-быт труд\IMG_274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4028661" y="790007"/>
            <a:ext cx="4253948" cy="3190461"/>
          </a:xfrm>
          <a:prstGeom prst="rect">
            <a:avLst/>
          </a:prstGeom>
          <a:noFill/>
        </p:spPr>
      </p:pic>
      <p:pic>
        <p:nvPicPr>
          <p:cNvPr id="1028" name="Picture 4" descr="C:\Users\МарфаDJ\Documents\2020-21\хоз-быт труд\IMG_274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89736" y="281713"/>
            <a:ext cx="3706053" cy="2779540"/>
          </a:xfrm>
          <a:prstGeom prst="rect">
            <a:avLst/>
          </a:prstGeom>
          <a:noFill/>
        </p:spPr>
      </p:pic>
      <p:pic>
        <p:nvPicPr>
          <p:cNvPr id="1029" name="Picture 5" descr="C:\Users\МарфаDJ\Documents\2020-21\хоз-быт труд\IMG_274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85043" y="3367844"/>
            <a:ext cx="4094922" cy="3071192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536023" y="4719288"/>
            <a:ext cx="6734536" cy="1754326"/>
          </a:xfrm>
          <a:prstGeom prst="rect">
            <a:avLst/>
          </a:prstGeom>
          <a:solidFill>
            <a:schemeClr val="tx1">
              <a:lumMod val="40000"/>
              <a:lumOff val="60000"/>
            </a:schemeClr>
          </a:solidFill>
          <a:effectLst>
            <a:outerShdw blurRad="673100" dist="50800" dir="5400000" sx="104000" sy="104000" algn="ctr" rotWithShape="0">
              <a:schemeClr val="tx2"/>
            </a:outerShdw>
          </a:effectLst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  <a:latin typeface="Bahnschrift SemiLight" pitchFamily="34" charset="0"/>
              </a:rPr>
              <a:t>Формы трудового воспитания:</a:t>
            </a:r>
          </a:p>
          <a:p>
            <a:pPr>
              <a:buFontTx/>
              <a:buChar char="-"/>
            </a:pPr>
            <a:r>
              <a:rPr lang="ru-RU" sz="3600" dirty="0" smtClean="0">
                <a:latin typeface="Bahnschrift SemiLight" pitchFamily="34" charset="0"/>
              </a:rPr>
              <a:t>индивидуальная форма</a:t>
            </a:r>
          </a:p>
          <a:p>
            <a:pPr>
              <a:buFontTx/>
              <a:buChar char="-"/>
            </a:pPr>
            <a:r>
              <a:rPr lang="ru-RU" sz="3600" dirty="0" smtClean="0">
                <a:latin typeface="Bahnschrift SemiLight" pitchFamily="34" charset="0"/>
              </a:rPr>
              <a:t>коллективная форма</a:t>
            </a:r>
            <a:endParaRPr lang="ru-RU" sz="3600" dirty="0">
              <a:latin typeface="Bahnschrift SemiLight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b="1" i="1" dirty="0" smtClean="0">
                <a:solidFill>
                  <a:schemeClr val="accent1">
                    <a:lumMod val="75000"/>
                  </a:schemeClr>
                </a:solidFill>
              </a:rPr>
              <a:t>Хозяйственно-бытовой труд включает в себя следующие направления:</a:t>
            </a:r>
            <a:endParaRPr lang="en-US" sz="32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9" name="Content Placeholder 8" descr="Basic Block List showing 6 groups of boxes, each a different color, arranged from left to right and top to bottom by row with 2 boxes in each row.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xmlns="" val="4187475145"/>
              </p:ext>
            </p:extLst>
          </p:nvPr>
        </p:nvGraphicFramePr>
        <p:xfrm>
          <a:off x="2654300" y="1574800"/>
          <a:ext cx="6642100" cy="48831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20246944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03823" y="225288"/>
            <a:ext cx="8039030" cy="858341"/>
          </a:xfrm>
        </p:spPr>
        <p:txBody>
          <a:bodyPr>
            <a:noAutofit/>
          </a:bodyPr>
          <a:lstStyle/>
          <a:p>
            <a:pPr lvl="0"/>
            <a:r>
              <a:rPr lang="ru-RU" sz="4400" b="1" i="1" dirty="0" smtClean="0">
                <a:solidFill>
                  <a:schemeClr val="accent1">
                    <a:lumMod val="75000"/>
                  </a:schemeClr>
                </a:solidFill>
              </a:rPr>
              <a:t>Уход за бельем  и одеждой</a:t>
            </a:r>
            <a:endParaRPr lang="en-US" sz="44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>
          <a:xfrm>
            <a:off x="3437814" y="5532338"/>
            <a:ext cx="2896725" cy="1027488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Операции: «Уважение начинается с внешнего вида», «Сборы в школу»    и т. д.</a:t>
            </a:r>
            <a:endParaRPr lang="en-US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12" name="Рисунок 11" descr="Безымянный1.jpg"/>
          <p:cNvPicPr>
            <a:picLocks noGrp="1" noChangeAspect="1"/>
          </p:cNvPicPr>
          <p:nvPr>
            <p:ph type="pic" sz="quarter" idx="18"/>
          </p:nvPr>
        </p:nvPicPr>
        <p:blipFill>
          <a:blip r:embed="rId2"/>
          <a:stretch>
            <a:fillRect/>
          </a:stretch>
        </p:blipFill>
        <p:spPr>
          <a:xfrm>
            <a:off x="9360641" y="377314"/>
            <a:ext cx="2447045" cy="3200773"/>
          </a:xfrm>
        </p:spPr>
      </p:pic>
      <p:sp>
        <p:nvSpPr>
          <p:cNvPr id="10" name="Text Placeholder 9"/>
          <p:cNvSpPr>
            <a:spLocks noGrp="1"/>
          </p:cNvSpPr>
          <p:nvPr>
            <p:ph type="body" sz="half" idx="19"/>
          </p:nvPr>
        </p:nvSpPr>
        <p:spPr>
          <a:xfrm>
            <a:off x="9512613" y="6122059"/>
            <a:ext cx="2374587" cy="735941"/>
          </a:xfrm>
        </p:spPr>
        <p:txBody>
          <a:bodyPr/>
          <a:lstStyle/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Соревнование «Лучшая кровать» </a:t>
            </a:r>
            <a:endParaRPr lang="en-US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8" name="Рисунок 7" descr="IMG_274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-257314" y="1810024"/>
            <a:ext cx="4125843" cy="309438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0" y="5499652"/>
            <a:ext cx="33281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Операции:</a:t>
            </a:r>
          </a:p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«Друг одежды- вешалка»</a:t>
            </a:r>
          </a:p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«Школьная форма»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14" name="Рисунок 13" descr="IMG_2393.JPG"/>
          <p:cNvPicPr>
            <a:picLocks noGrp="1" noChangeAspect="1"/>
          </p:cNvPicPr>
          <p:nvPr>
            <p:ph type="pic" sz="quarter" idx="17"/>
          </p:nvPr>
        </p:nvPicPr>
        <p:blipFill>
          <a:blip r:embed="rId4" cstate="print"/>
          <a:srcRect t="6434" b="6434"/>
          <a:stretch>
            <a:fillRect/>
          </a:stretch>
        </p:blipFill>
        <p:spPr>
          <a:xfrm rot="5400000">
            <a:off x="2654011" y="1968967"/>
            <a:ext cx="4179393" cy="2731088"/>
          </a:xfrm>
        </p:spPr>
      </p:pic>
      <p:pic>
        <p:nvPicPr>
          <p:cNvPr id="15" name="Рисунок 14" descr="XEQG8787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74684" y="1277729"/>
            <a:ext cx="3126685" cy="4168914"/>
          </a:xfrm>
          <a:prstGeom prst="rect">
            <a:avLst/>
          </a:prstGeom>
        </p:spPr>
      </p:pic>
      <p:pic>
        <p:nvPicPr>
          <p:cNvPr id="16" name="Рисунок 15" descr="FPNJ5112.JPG"/>
          <p:cNvPicPr>
            <a:picLocks noChangeAspect="1"/>
          </p:cNvPicPr>
          <p:nvPr/>
        </p:nvPicPr>
        <p:blipFill>
          <a:blip r:embed="rId6"/>
          <a:srcRect t="38594" r="10575" b="5408"/>
          <a:stretch>
            <a:fillRect/>
          </a:stretch>
        </p:blipFill>
        <p:spPr>
          <a:xfrm>
            <a:off x="9263271" y="3584430"/>
            <a:ext cx="2928729" cy="2445309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6255027" y="5526156"/>
            <a:ext cx="25179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Операции:     «Моя кровать», «Уют и красота»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616337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 descr="MZYV671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8309" y="3790122"/>
            <a:ext cx="2701360" cy="3067878"/>
          </a:xfrm>
          <a:prstGeom prst="rect">
            <a:avLst/>
          </a:prstGeom>
        </p:spPr>
      </p:pic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243577" y="225286"/>
            <a:ext cx="5998197" cy="848139"/>
          </a:xfrm>
        </p:spPr>
        <p:txBody>
          <a:bodyPr>
            <a:normAutofit/>
          </a:bodyPr>
          <a:lstStyle/>
          <a:p>
            <a:pPr lvl="0"/>
            <a:r>
              <a:rPr lang="ru-RU" sz="4400" b="1" i="1" dirty="0" smtClean="0">
                <a:solidFill>
                  <a:schemeClr val="accent1">
                    <a:lumMod val="75000"/>
                  </a:schemeClr>
                </a:solidFill>
              </a:rPr>
              <a:t>Уборка помещений</a:t>
            </a:r>
            <a:endParaRPr lang="en-US" sz="44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5" name="Рисунок 14" descr="Безымянный.jpg"/>
          <p:cNvPicPr>
            <a:picLocks noGrp="1" noChangeAspect="1"/>
          </p:cNvPicPr>
          <p:nvPr>
            <p:ph type="pic" sz="quarter" idx="19"/>
          </p:nvPr>
        </p:nvPicPr>
        <p:blipFill>
          <a:blip r:embed="rId3"/>
          <a:srcRect l="15264" r="15264"/>
          <a:stretch>
            <a:fillRect/>
          </a:stretch>
        </p:blipFill>
        <p:spPr>
          <a:xfrm>
            <a:off x="8789655" y="1351744"/>
            <a:ext cx="2715289" cy="2776308"/>
          </a:xfrm>
        </p:spPr>
      </p:pic>
      <p:pic>
        <p:nvPicPr>
          <p:cNvPr id="10" name="Рисунок 9" descr="IMG_2748.JPG"/>
          <p:cNvPicPr>
            <a:picLocks noChangeAspect="1"/>
          </p:cNvPicPr>
          <p:nvPr/>
        </p:nvPicPr>
        <p:blipFill>
          <a:blip r:embed="rId4" cstate="print"/>
          <a:srcRect t="26984"/>
          <a:stretch>
            <a:fillRect/>
          </a:stretch>
        </p:blipFill>
        <p:spPr>
          <a:xfrm>
            <a:off x="225478" y="1196293"/>
            <a:ext cx="4731026" cy="259079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637748" y="3805774"/>
            <a:ext cx="2173359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КТД:   «Чистый дом», «Чистота и порядок»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12" name="Рисунок 11" descr="LKMD7299.JPG"/>
          <p:cNvPicPr>
            <a:picLocks noChangeAspect="1"/>
          </p:cNvPicPr>
          <p:nvPr/>
        </p:nvPicPr>
        <p:blipFill>
          <a:blip r:embed="rId5"/>
          <a:srcRect t="34772" r="17257" b="19003"/>
          <a:stretch>
            <a:fillRect/>
          </a:stretch>
        </p:blipFill>
        <p:spPr>
          <a:xfrm>
            <a:off x="4730199" y="992777"/>
            <a:ext cx="4002985" cy="3406945"/>
          </a:xfrm>
          <a:prstGeom prst="rect">
            <a:avLst/>
          </a:prstGeom>
        </p:spPr>
      </p:pic>
      <p:pic>
        <p:nvPicPr>
          <p:cNvPr id="2050" name="Picture 2" descr="C:\Users\МарфаDJ\Documents\2020-21\хоз-быт труд\WWYL9517.JPG"/>
          <p:cNvPicPr>
            <a:picLocks noChangeAspect="1" noChangeArrowheads="1"/>
          </p:cNvPicPr>
          <p:nvPr/>
        </p:nvPicPr>
        <p:blipFill>
          <a:blip r:embed="rId6"/>
          <a:srcRect b="9829"/>
          <a:stretch>
            <a:fillRect/>
          </a:stretch>
        </p:blipFill>
        <p:spPr bwMode="auto">
          <a:xfrm>
            <a:off x="1" y="3636209"/>
            <a:ext cx="2677886" cy="3221791"/>
          </a:xfrm>
          <a:prstGeom prst="rect">
            <a:avLst/>
          </a:prstGeom>
          <a:noFill/>
        </p:spPr>
      </p:pic>
      <p:sp>
        <p:nvSpPr>
          <p:cNvPr id="17" name="Текст 16"/>
          <p:cNvSpPr>
            <a:spLocks noGrp="1"/>
          </p:cNvSpPr>
          <p:nvPr>
            <p:ph type="body" sz="half" idx="21"/>
          </p:nvPr>
        </p:nvSpPr>
        <p:spPr>
          <a:xfrm>
            <a:off x="6734791" y="4028661"/>
            <a:ext cx="2011644" cy="1881808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Операции: «Труд на благо людям», «Трудись, не ленись», «В жизни труд поможет»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21" name="Рисунок 20" descr="IMG_20200302_195155.jpg"/>
          <p:cNvPicPr>
            <a:picLocks noGrp="1" noChangeAspect="1"/>
          </p:cNvPicPr>
          <p:nvPr>
            <p:ph type="pic" sz="quarter" idx="20"/>
          </p:nvPr>
        </p:nvPicPr>
        <p:blipFill>
          <a:blip r:embed="rId7" cstate="print"/>
          <a:srcRect l="15925" t="27964" r="20073"/>
          <a:stretch>
            <a:fillRect/>
          </a:stretch>
        </p:blipFill>
        <p:spPr>
          <a:xfrm>
            <a:off x="8441634" y="4088297"/>
            <a:ext cx="3061252" cy="2584173"/>
          </a:xfrm>
        </p:spPr>
      </p:pic>
      <p:sp>
        <p:nvSpPr>
          <p:cNvPr id="23" name="TextBox 22"/>
          <p:cNvSpPr txBox="1"/>
          <p:nvPr/>
        </p:nvSpPr>
        <p:spPr>
          <a:xfrm>
            <a:off x="10495723" y="4094922"/>
            <a:ext cx="1696277" cy="203132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Операции: «Где чистота– там здоровье», «Чистый дом»  и др.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23031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f03431377_win32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TF03431377.potx" id="{56A48130-F36A-41C3-8C0C-0EF853C6708B}" vid="{0432F83B-7085-406B-BFE7-677E72A6CADA}"/>
    </a:ext>
  </a:extLst>
</a:theme>
</file>

<file path=ppt/theme/theme2.xml><?xml version="1.0" encoding="utf-8"?>
<a:theme xmlns:a="http://schemas.openxmlformats.org/drawingml/2006/main" name="Office Theme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tf03431377_win32</Template>
  <TotalTime>2936</TotalTime>
  <Words>358</Words>
  <PresentationFormat>Произвольный</PresentationFormat>
  <Paragraphs>56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tf03431377_win32</vt:lpstr>
      <vt:lpstr> «Формирование навыков хозяйственно–бытового труда»</vt:lpstr>
      <vt:lpstr>Слайд 2</vt:lpstr>
      <vt:lpstr>Цели:</vt:lpstr>
      <vt:lpstr>Задачи:</vt:lpstr>
      <vt:lpstr>Слайд 5</vt:lpstr>
      <vt:lpstr>Слайд 6</vt:lpstr>
      <vt:lpstr>Хозяйственно-бытовой труд включает в себя следующие направления:</vt:lpstr>
      <vt:lpstr>Уход за бельем  и одеждой</vt:lpstr>
      <vt:lpstr>Уборка помещений</vt:lpstr>
      <vt:lpstr>Уборка территории</vt:lpstr>
      <vt:lpstr>Всестороннее трудовое  воспитание</vt:lpstr>
      <vt:lpstr>Соревнования</vt:lpstr>
      <vt:lpstr>ОТДЫХ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Доклад на тему:  «Хозяйственно–бытовой труд»</dc:title>
  <dc:creator>МарфаDJ</dc:creator>
  <cp:lastModifiedBy>Ирина</cp:lastModifiedBy>
  <cp:revision>24</cp:revision>
  <dcterms:created xsi:type="dcterms:W3CDTF">2020-10-27T08:39:27Z</dcterms:created>
  <dcterms:modified xsi:type="dcterms:W3CDTF">2020-12-22T21:04:18Z</dcterms:modified>
</cp:coreProperties>
</file>