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5" r:id="rId3"/>
    <p:sldId id="266" r:id="rId4"/>
    <p:sldId id="263" r:id="rId5"/>
    <p:sldId id="262" r:id="rId6"/>
    <p:sldId id="260" r:id="rId7"/>
    <p:sldId id="274" r:id="rId8"/>
    <p:sldId id="264" r:id="rId9"/>
    <p:sldId id="276" r:id="rId10"/>
    <p:sldId id="277" r:id="rId11"/>
    <p:sldId id="278" r:id="rId12"/>
    <p:sldId id="280" r:id="rId13"/>
    <p:sldId id="282" r:id="rId14"/>
    <p:sldId id="268" r:id="rId15"/>
    <p:sldId id="269" r:id="rId16"/>
    <p:sldId id="271" r:id="rId17"/>
    <p:sldId id="273" r:id="rId18"/>
    <p:sldId id="275" r:id="rId19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 autoAdjust="0"/>
    <p:restoredTop sz="84583" autoAdjust="0"/>
  </p:normalViewPr>
  <p:slideViewPr>
    <p:cSldViewPr>
      <p:cViewPr varScale="1">
        <p:scale>
          <a:sx n="61" d="100"/>
          <a:sy n="61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852936"/>
            <a:ext cx="6282952" cy="1368152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2699792" y="1988840"/>
            <a:ext cx="6192688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9792" y="1988840"/>
            <a:ext cx="6192688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857232"/>
            <a:ext cx="6282952" cy="5500726"/>
          </a:xfrm>
        </p:spPr>
        <p:txBody>
          <a:bodyPr>
            <a:noAutofit/>
          </a:bodyPr>
          <a:lstStyle/>
          <a:p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ГКОУ «</a:t>
            </a:r>
            <a:r>
              <a:rPr lang="ru-RU" sz="1800" dirty="0" err="1" smtClean="0">
                <a:effectLst/>
                <a:latin typeface="Times New Roman" pitchFamily="18" charset="0"/>
                <a:cs typeface="Times New Roman" pitchFamily="18" charset="0"/>
              </a:rPr>
              <a:t>Среднеахтубинская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 школа-интернат»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Трудовая 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деятельность  учащихся с ОВЗ на занятиях </a:t>
            </a: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ОПТ</a:t>
            </a:r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Подготовил</a:t>
            </a:r>
            <a:b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          Чаплыгин В.А.,</a:t>
            </a:r>
            <a:b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 учитель технологии</a:t>
            </a:r>
            <a:endParaRPr lang="ru-RU" sz="1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28603"/>
            <a:ext cx="6480720" cy="1285885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effectLst/>
                <a:latin typeface="Times New Roman" pitchFamily="18" charset="0"/>
                <a:cs typeface="Times New Roman" pitchFamily="18" charset="0"/>
              </a:rPr>
              <a:t>Структура программы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1500174"/>
            <a:ext cx="6192688" cy="46651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 Раздел «Художественная обработка древесины»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II. Раздел «Деревянные скульптуры. Малые архитектурные формы»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III. Раздел «Ремонт школьной мебели»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3280" y="285728"/>
            <a:ext cx="6480720" cy="15001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К концу года обучения учащиеся: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1357298"/>
            <a:ext cx="6249306" cy="52864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800" b="1" i="1" u="sng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800" b="1" i="1" u="sng" dirty="0" smtClean="0">
                <a:latin typeface="Times New Roman" pitchFamily="18" charset="0"/>
                <a:cs typeface="Times New Roman" pitchFamily="18" charset="0"/>
              </a:rPr>
              <a:t>нают: </a:t>
            </a:r>
          </a:p>
          <a:p>
            <a:pPr>
              <a:buFontTx/>
              <a:buChar char="-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работы, назначение и устройство основных технологических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машин, инструментов, электроинструментов; </a:t>
            </a:r>
          </a:p>
          <a:p>
            <a:pPr>
              <a:buFontTx/>
              <a:buChar char="-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свойства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наиболее распространенных конструкционных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материалов</a:t>
            </a:r>
          </a:p>
          <a:p>
            <a:pPr>
              <a:buFontTx/>
              <a:buChar char="-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традиционные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и новейшие технологии художественной обработки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древесины</a:t>
            </a:r>
          </a:p>
          <a:p>
            <a:pPr>
              <a:buFontTx/>
              <a:buChar char="-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выполнения чертежей, эскизов, технических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рисунков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285728"/>
            <a:ext cx="6249306" cy="63579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b="1" dirty="0" smtClean="0"/>
              <a:t>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умеют: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рационально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организовать свое рабочее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соблюдать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правила техники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безопасности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составлять или выбирать технологическую последовательность изготовления изделия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собирать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изделия по схеме, чертежу, эскизу и контролировать его качество.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24000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Результат </a:t>
            </a: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реализации данной учебной программы </a:t>
            </a:r>
            <a:endParaRPr lang="ru-RU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Ирина\Desktop\Конференция Труд-2020\ФОТО ЧАПЛЫГИН\IMG-20201221-WA0012.jpg"/>
          <p:cNvPicPr>
            <a:picLocks noChangeAspect="1" noChangeArrowheads="1"/>
          </p:cNvPicPr>
          <p:nvPr/>
        </p:nvPicPr>
        <p:blipFill>
          <a:blip r:embed="rId2"/>
          <a:srcRect l="9000"/>
          <a:stretch>
            <a:fillRect/>
          </a:stretch>
        </p:blipFill>
        <p:spPr bwMode="auto">
          <a:xfrm>
            <a:off x="214282" y="1357274"/>
            <a:ext cx="7072362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Ирина\Desktop\Конференция Труд-2020\ФОТО ЧАПЛЫГИН\IMG-20201221-WA0011.jpg"/>
          <p:cNvPicPr>
            <a:picLocks noChangeAspect="1" noChangeArrowheads="1"/>
          </p:cNvPicPr>
          <p:nvPr/>
        </p:nvPicPr>
        <p:blipFill>
          <a:blip r:embed="rId3"/>
          <a:srcRect l="25609" t="9581" r="32863" b="11797"/>
          <a:stretch>
            <a:fillRect/>
          </a:stretch>
        </p:blipFill>
        <p:spPr bwMode="auto">
          <a:xfrm>
            <a:off x="5214942" y="1214422"/>
            <a:ext cx="370780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ина\Desktop\Конференция Труд-2020\ФОТО ЧАПЛЫГИН\IMG-20201221-WA0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85728"/>
            <a:ext cx="5929354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рина\Desktop\Конференция Труд-2020\ФОТО ЧАПЛЫГИН\IMG-20201221-WA0027.jpg"/>
          <p:cNvPicPr>
            <a:picLocks noChangeAspect="1" noChangeArrowheads="1"/>
          </p:cNvPicPr>
          <p:nvPr/>
        </p:nvPicPr>
        <p:blipFill>
          <a:blip r:embed="rId2"/>
          <a:srcRect t="7258" r="9677"/>
          <a:stretch>
            <a:fillRect/>
          </a:stretch>
        </p:blipFill>
        <p:spPr bwMode="auto">
          <a:xfrm>
            <a:off x="4000496" y="785794"/>
            <a:ext cx="4929222" cy="5905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Ирина\Desktop\Конференция Труд-2020\ФОТО ЧАПЛЫГИН\IMG-20201221-WA0032.jpg"/>
          <p:cNvPicPr>
            <a:picLocks noChangeAspect="1" noChangeArrowheads="1"/>
          </p:cNvPicPr>
          <p:nvPr/>
        </p:nvPicPr>
        <p:blipFill>
          <a:blip r:embed="rId3"/>
          <a:srcRect r="9803"/>
          <a:stretch>
            <a:fillRect/>
          </a:stretch>
        </p:blipFill>
        <p:spPr bwMode="auto">
          <a:xfrm>
            <a:off x="460784" y="214290"/>
            <a:ext cx="4468406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Ирина\Desktop\Конференция Труд-2020\ФОТО ЧАПЛЫГИН\IMG-20201221-WA0026.jpg"/>
          <p:cNvPicPr>
            <a:picLocks noChangeAspect="1" noChangeArrowheads="1"/>
          </p:cNvPicPr>
          <p:nvPr/>
        </p:nvPicPr>
        <p:blipFill>
          <a:blip r:embed="rId2"/>
          <a:srcRect r="10546"/>
          <a:stretch>
            <a:fillRect/>
          </a:stretch>
        </p:blipFill>
        <p:spPr bwMode="auto">
          <a:xfrm>
            <a:off x="3500430" y="285728"/>
            <a:ext cx="5453132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Ирина\Desktop\Конференция Труд-2020\ФОТО ЧАПЛЫГИН\IMG-20201221-WA00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8"/>
            <a:ext cx="4286280" cy="5619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Ирина\Downloads\IMG-20201221-WA0022.jpg"/>
          <p:cNvPicPr>
            <a:picLocks noChangeAspect="1" noChangeArrowheads="1"/>
          </p:cNvPicPr>
          <p:nvPr/>
        </p:nvPicPr>
        <p:blipFill>
          <a:blip r:embed="rId2"/>
          <a:srcRect l="8333" t="25000" r="8333" b="13541"/>
          <a:stretch>
            <a:fillRect/>
          </a:stretch>
        </p:blipFill>
        <p:spPr bwMode="auto">
          <a:xfrm>
            <a:off x="2214546" y="500042"/>
            <a:ext cx="6643734" cy="6111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66066" y="2071678"/>
            <a:ext cx="6677934" cy="41764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8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E5B72F-63A8-4F36-B1C3-1BBB385F2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792" y="404663"/>
            <a:ext cx="6264696" cy="129614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ОПТ-часть трудового обучения и воспитания учащихся с ОВЗ.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356" y="2000240"/>
            <a:ext cx="7035819" cy="4857759"/>
          </a:xfrm>
        </p:spPr>
      </p:pic>
    </p:spTree>
    <p:extLst>
      <p:ext uri="{BB962C8B-B14F-4D97-AF65-F5344CB8AC3E}">
        <p14:creationId xmlns:p14="http://schemas.microsoft.com/office/powerpoint/2010/main" xmlns="" val="167123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935385-C534-43B5-AFD4-0E08C46B4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214289"/>
            <a:ext cx="6480720" cy="1168263"/>
          </a:xfrm>
        </p:spPr>
        <p:txBody>
          <a:bodyPr>
            <a:normAutofit/>
          </a:bodyPr>
          <a:lstStyle/>
          <a:p>
            <a:r>
              <a:rPr lang="ru-RU" sz="3200" b="1" dirty="0">
                <a:effectLst/>
                <a:latin typeface="Times New Roman" pitchFamily="18" charset="0"/>
                <a:cs typeface="Times New Roman" pitchFamily="18" charset="0"/>
              </a:rPr>
              <a:t>Приобретение опыта ритмичной </a:t>
            </a: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Ирина\Desktop\Конференция Труд-2020\ФОТО ЧАПЛЫГИН\IMG-20201221-WA00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5463" t="10528" b="7373"/>
          <a:stretch>
            <a:fillRect/>
          </a:stretch>
        </p:blipFill>
        <p:spPr bwMode="auto">
          <a:xfrm>
            <a:off x="928662" y="1285860"/>
            <a:ext cx="3643338" cy="4717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Ирина\Desktop\Конференция Труд-2020\ФОТО ЧАПЛЫГИН\IMG-20201221-WA0037.jpg"/>
          <p:cNvPicPr>
            <a:picLocks noChangeAspect="1" noChangeArrowheads="1"/>
          </p:cNvPicPr>
          <p:nvPr/>
        </p:nvPicPr>
        <p:blipFill>
          <a:blip r:embed="rId3"/>
          <a:srcRect t="16666" r="22222"/>
          <a:stretch>
            <a:fillRect/>
          </a:stretch>
        </p:blipFill>
        <p:spPr bwMode="auto">
          <a:xfrm>
            <a:off x="4500562" y="1306271"/>
            <a:ext cx="4379132" cy="5337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54661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1144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>
                <a:effectLst/>
                <a:latin typeface="Times New Roman" pitchFamily="18" charset="0"/>
                <a:cs typeface="Times New Roman" pitchFamily="18" charset="0"/>
              </a:rPr>
              <a:t>Совершенствование трудовых умений и </a:t>
            </a:r>
            <a: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  <a:t>навыков</a:t>
            </a:r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0166" y="1471080"/>
            <a:ext cx="7366716" cy="5386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4302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168568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  <a:latin typeface="Times New Roman" pitchFamily="18" charset="0"/>
                <a:cs typeface="Times New Roman" pitchFamily="18" charset="0"/>
              </a:rPr>
              <a:t>Знакомство с близкой к производственной организацией </a:t>
            </a:r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труда</a:t>
            </a:r>
            <a:endParaRPr lang="ru-RU" sz="28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9190" y="1142984"/>
            <a:ext cx="4000528" cy="5507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C:\Users\Ирина\Desktop\Конференция Труд-2020\ФОТО ЧАПЛЫГИН\IMG-20201221-WA0013.jpg"/>
          <p:cNvPicPr>
            <a:picLocks noChangeAspect="1" noChangeArrowheads="1"/>
          </p:cNvPicPr>
          <p:nvPr/>
        </p:nvPicPr>
        <p:blipFill>
          <a:blip r:embed="rId3"/>
          <a:srcRect l="17694" r="9115"/>
          <a:stretch>
            <a:fillRect/>
          </a:stretch>
        </p:blipFill>
        <p:spPr bwMode="auto">
          <a:xfrm>
            <a:off x="214282" y="1428736"/>
            <a:ext cx="4857784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14289"/>
            <a:ext cx="6480720" cy="928695"/>
          </a:xfrm>
        </p:spPr>
        <p:txBody>
          <a:bodyPr>
            <a:noAutofit/>
          </a:bodyPr>
          <a:lstStyle/>
          <a:p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Усвоение некоторых профессиональных знаний, умений и 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навыков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Ирина\Desktop\Конференция Труд-2020\ФОТО ЧАПЛЫГИН\IMG-20201221-WA0040.jpg"/>
          <p:cNvPicPr>
            <a:picLocks noChangeAspect="1" noChangeArrowheads="1"/>
          </p:cNvPicPr>
          <p:nvPr/>
        </p:nvPicPr>
        <p:blipFill>
          <a:blip r:embed="rId2"/>
          <a:srcRect t="14516"/>
          <a:stretch>
            <a:fillRect/>
          </a:stretch>
        </p:blipFill>
        <p:spPr bwMode="auto">
          <a:xfrm>
            <a:off x="214282" y="2071678"/>
            <a:ext cx="3929072" cy="4478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Ирина\Desktop\Конференция Труд-2020\ФОТО ЧАПЛЫГИН\IMG-20201221-WA004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142984"/>
            <a:ext cx="3357586" cy="379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Ирина\Desktop\Конференция Труд-2020\ФОТО ЧАПЛЫГИН\IMG-20201221-WA0042.jpg"/>
          <p:cNvPicPr>
            <a:picLocks noChangeAspect="1" noChangeArrowheads="1"/>
          </p:cNvPicPr>
          <p:nvPr/>
        </p:nvPicPr>
        <p:blipFill>
          <a:blip r:embed="rId4"/>
          <a:srcRect l="15556" r="11111" b="3333"/>
          <a:stretch>
            <a:fillRect/>
          </a:stretch>
        </p:blipFill>
        <p:spPr bwMode="auto">
          <a:xfrm>
            <a:off x="6072198" y="2500306"/>
            <a:ext cx="2857520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0085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рина\Desktop\Конференция Труд-2020\ФОТО ЧАПЛЫГИН\IMG-20201221-WA0028.jpg"/>
          <p:cNvPicPr>
            <a:picLocks noChangeAspect="1" noChangeArrowheads="1"/>
          </p:cNvPicPr>
          <p:nvPr/>
        </p:nvPicPr>
        <p:blipFill>
          <a:blip r:embed="rId2"/>
          <a:srcRect l="12381"/>
          <a:stretch>
            <a:fillRect/>
          </a:stretch>
        </p:blipFill>
        <p:spPr bwMode="auto">
          <a:xfrm>
            <a:off x="0" y="2285992"/>
            <a:ext cx="4786346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Ирина\Desktop\Конференция Труд-2020\ФОТО ЧАПЛЫГИН\IMG-20201221-WA0029.jpg"/>
          <p:cNvPicPr>
            <a:picLocks noChangeAspect="1" noChangeArrowheads="1"/>
          </p:cNvPicPr>
          <p:nvPr/>
        </p:nvPicPr>
        <p:blipFill>
          <a:blip r:embed="rId3"/>
          <a:srcRect b="18965"/>
          <a:stretch>
            <a:fillRect/>
          </a:stretch>
        </p:blipFill>
        <p:spPr bwMode="auto">
          <a:xfrm>
            <a:off x="3428992" y="214290"/>
            <a:ext cx="4036229" cy="3820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 descr="C:\Users\Ирина\Desktop\Конференция Труд-2020\КОНФЕРЕНЦИЯ ТРУД 2020\Чаплыгин В.А\20151224_092452.jpg"/>
          <p:cNvPicPr>
            <a:picLocks noChangeAspect="1" noChangeArrowheads="1"/>
          </p:cNvPicPr>
          <p:nvPr/>
        </p:nvPicPr>
        <p:blipFill>
          <a:blip r:embed="rId4" cstate="print"/>
          <a:srcRect l="23437" t="12337" r="11718"/>
          <a:stretch>
            <a:fillRect/>
          </a:stretch>
        </p:blipFill>
        <p:spPr bwMode="auto">
          <a:xfrm>
            <a:off x="5072066" y="3750466"/>
            <a:ext cx="3821131" cy="3107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B27650-2766-4AA9-97A1-031588813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3174" y="285729"/>
            <a:ext cx="6500826" cy="714379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нравственных качеств, необходимых для 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 в коллективе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Ирина\Desktop\Конференция Труд-2020\ФОТО ЧАПЛЫГИН\IMG-20201221-WA0016.jpg"/>
          <p:cNvPicPr>
            <a:picLocks noChangeAspect="1" noChangeArrowheads="1"/>
          </p:cNvPicPr>
          <p:nvPr/>
        </p:nvPicPr>
        <p:blipFill>
          <a:blip r:embed="rId2"/>
          <a:srcRect t="11458" r="9722" b="23958"/>
          <a:stretch>
            <a:fillRect/>
          </a:stretch>
        </p:blipFill>
        <p:spPr bwMode="auto">
          <a:xfrm>
            <a:off x="214282" y="3071810"/>
            <a:ext cx="3786196" cy="3611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Ирина\Desktop\Конференция Труд-2020\ФОТО ЧАПЛЫГИН\IMG-20201221-WA0014.jpg"/>
          <p:cNvPicPr>
            <a:picLocks noChangeAspect="1" noChangeArrowheads="1"/>
          </p:cNvPicPr>
          <p:nvPr/>
        </p:nvPicPr>
        <p:blipFill>
          <a:blip r:embed="rId3"/>
          <a:srcRect t="26041" r="6944"/>
          <a:stretch>
            <a:fillRect/>
          </a:stretch>
        </p:blipFill>
        <p:spPr bwMode="auto">
          <a:xfrm>
            <a:off x="3857620" y="1142984"/>
            <a:ext cx="5072080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6725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214290"/>
            <a:ext cx="6192688" cy="59510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Цель факультатива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обеспечение дополнительных знаний по трудовому обучению; развитие личности ребенка, способного к творческому самовыражению через овладение основами технологии изготовления изделий своими руками.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bd9521bd61c27d108bff6b2e425a944cf04995"/>
</p:tagLst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</TotalTime>
  <Words>198</Words>
  <Application>Microsoft Office PowerPoint</Application>
  <PresentationFormat>Экран (4:3)</PresentationFormat>
  <Paragraphs>29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ГКОУ «Среднеахтубинская школа-интернат»  Трудовая деятельность  учащихся с ОВЗ на занятиях ОПТ              Подготовил                                      Чаплыгин В.А.,                             учитель технологии</vt:lpstr>
      <vt:lpstr>ОПТ-часть трудового обучения и воспитания учащихся с ОВЗ.</vt:lpstr>
      <vt:lpstr>Приобретение опыта ритмичной работы</vt:lpstr>
      <vt:lpstr>  Совершенствование трудовых умений и навыков  </vt:lpstr>
      <vt:lpstr>Знакомство с близкой к производственной организацией труда</vt:lpstr>
      <vt:lpstr>Усвоение некоторых профессиональных знаний, умений и навыков</vt:lpstr>
      <vt:lpstr>Слайд 7</vt:lpstr>
      <vt:lpstr>Формирование нравственных качеств, необходимых для работы  в коллективе</vt:lpstr>
      <vt:lpstr>Слайд 9</vt:lpstr>
      <vt:lpstr>Структура программы </vt:lpstr>
      <vt:lpstr>К концу года обучения учащиеся: </vt:lpstr>
      <vt:lpstr>Слайд 12</vt:lpstr>
      <vt:lpstr>Результат реализации данной учебной программы </vt:lpstr>
      <vt:lpstr>Слайд 14</vt:lpstr>
      <vt:lpstr>Слайд 15</vt:lpstr>
      <vt:lpstr>Слайд 16</vt:lpstr>
      <vt:lpstr>Слайд 17</vt:lpstr>
      <vt:lpstr>Слайд 18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для учебы</dc:title>
  <dc:creator>obstinate</dc:creator>
  <dc:description>Шаблон презентации с сайта https://presentation-creation.ru/</dc:description>
  <cp:lastModifiedBy>Ирина</cp:lastModifiedBy>
  <cp:revision>1043</cp:revision>
  <dcterms:created xsi:type="dcterms:W3CDTF">2018-02-25T09:09:03Z</dcterms:created>
  <dcterms:modified xsi:type="dcterms:W3CDTF">2020-12-22T19:21:50Z</dcterms:modified>
</cp:coreProperties>
</file>