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quickStyle3.xml" ContentType="application/vnd.openxmlformats-officedocument.drawingml.diagramStyl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31"/>
  </p:notesMasterIdLst>
  <p:sldIdLst>
    <p:sldId id="313" r:id="rId2"/>
    <p:sldId id="257" r:id="rId3"/>
    <p:sldId id="309" r:id="rId4"/>
    <p:sldId id="303" r:id="rId5"/>
    <p:sldId id="302" r:id="rId6"/>
    <p:sldId id="304" r:id="rId7"/>
    <p:sldId id="305" r:id="rId8"/>
    <p:sldId id="310" r:id="rId9"/>
    <p:sldId id="308" r:id="rId10"/>
    <p:sldId id="291" r:id="rId11"/>
    <p:sldId id="292" r:id="rId12"/>
    <p:sldId id="290" r:id="rId13"/>
    <p:sldId id="293" r:id="rId14"/>
    <p:sldId id="312" r:id="rId15"/>
    <p:sldId id="275" r:id="rId16"/>
    <p:sldId id="287" r:id="rId17"/>
    <p:sldId id="288" r:id="rId18"/>
    <p:sldId id="285" r:id="rId19"/>
    <p:sldId id="294" r:id="rId20"/>
    <p:sldId id="295" r:id="rId21"/>
    <p:sldId id="296" r:id="rId22"/>
    <p:sldId id="280" r:id="rId23"/>
    <p:sldId id="281" r:id="rId24"/>
    <p:sldId id="278" r:id="rId25"/>
    <p:sldId id="314" r:id="rId26"/>
    <p:sldId id="298" r:id="rId27"/>
    <p:sldId id="311" r:id="rId28"/>
    <p:sldId id="297" r:id="rId29"/>
    <p:sldId id="270" r:id="rId3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60" d="100"/>
          <a:sy n="60" d="100"/>
        </p:scale>
        <p:origin x="-1644" y="-2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A7F3F4C-7D7C-4162-8B33-62385AC04864}" type="doc">
      <dgm:prSet loTypeId="urn:microsoft.com/office/officeart/2008/layout/HorizontalMultiLevelHierarchy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EAD7E6E-2D33-4B3A-B79F-509316BC23C3}">
      <dgm:prSet phldrT="[Текст]"/>
      <dgm:spPr>
        <a:xfrm rot="16200000">
          <a:off x="-94899" y="2019542"/>
          <a:ext cx="4250274" cy="807552"/>
        </a:xfrm>
        <a:prstGeom prst="rect">
          <a:avLst/>
        </a:prstGeom>
        <a:solidFill>
          <a:srgbClr val="AD0101">
            <a:hueOff val="0"/>
            <a:satOff val="0"/>
            <a:lumOff val="0"/>
            <a:alphaOff val="0"/>
          </a:srgbClr>
        </a:solidFill>
        <a:ln w="22225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r>
            <a:rPr lang="ru-RU" dirty="0" smtClean="0">
              <a:solidFill>
                <a:sysClr val="window" lastClr="FFFFFF"/>
              </a:solidFill>
              <a:latin typeface="Times New Roman"/>
              <a:ea typeface="+mn-ea"/>
              <a:cs typeface="+mn-cs"/>
            </a:rPr>
            <a:t>Профпросвещение</a:t>
          </a:r>
          <a:endParaRPr lang="ru-RU" dirty="0">
            <a:solidFill>
              <a:sysClr val="window" lastClr="FFFFFF"/>
            </a:solidFill>
            <a:latin typeface="Times New Roman"/>
            <a:ea typeface="+mn-ea"/>
            <a:cs typeface="+mn-cs"/>
          </a:endParaRPr>
        </a:p>
      </dgm:t>
    </dgm:pt>
    <dgm:pt modelId="{AD008504-DB28-4B3C-8AAF-EBE043E8D29C}" type="parTrans" cxnId="{AF2D848B-8673-4AF3-A634-67FF2095F647}">
      <dgm:prSet/>
      <dgm:spPr/>
      <dgm:t>
        <a:bodyPr/>
        <a:lstStyle/>
        <a:p>
          <a:endParaRPr lang="ru-RU"/>
        </a:p>
      </dgm:t>
    </dgm:pt>
    <dgm:pt modelId="{31519B18-F075-4C39-BD52-796322AE674B}" type="sibTrans" cxnId="{AF2D848B-8673-4AF3-A634-67FF2095F647}">
      <dgm:prSet/>
      <dgm:spPr/>
      <dgm:t>
        <a:bodyPr/>
        <a:lstStyle/>
        <a:p>
          <a:endParaRPr lang="ru-RU"/>
        </a:p>
      </dgm:t>
    </dgm:pt>
    <dgm:pt modelId="{4EBFC665-0E7A-44D9-A0DB-0A2033C33175}">
      <dgm:prSet phldrT="[Текст]"/>
      <dgm:spPr>
        <a:xfrm>
          <a:off x="2963767" y="662"/>
          <a:ext cx="2648770" cy="807552"/>
        </a:xfrm>
        <a:prstGeom prst="rect">
          <a:avLst/>
        </a:prstGeom>
        <a:solidFill>
          <a:srgbClr val="AD0101">
            <a:hueOff val="0"/>
            <a:satOff val="0"/>
            <a:lumOff val="0"/>
            <a:alphaOff val="0"/>
          </a:srgbClr>
        </a:solidFill>
        <a:ln w="22225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r>
            <a:rPr lang="ru-RU" dirty="0" smtClean="0">
              <a:solidFill>
                <a:sysClr val="window" lastClr="FFFFFF"/>
              </a:solidFill>
              <a:latin typeface="Times New Roman"/>
              <a:ea typeface="+mn-ea"/>
              <a:cs typeface="+mn-cs"/>
            </a:rPr>
            <a:t>Беседа</a:t>
          </a:r>
          <a:endParaRPr lang="ru-RU" dirty="0">
            <a:solidFill>
              <a:sysClr val="window" lastClr="FFFFFF"/>
            </a:solidFill>
            <a:latin typeface="Times New Roman"/>
            <a:ea typeface="+mn-ea"/>
            <a:cs typeface="+mn-cs"/>
          </a:endParaRPr>
        </a:p>
      </dgm:t>
    </dgm:pt>
    <dgm:pt modelId="{7F1FEBCB-127C-4D60-8907-235A59980B98}" type="parTrans" cxnId="{A6D11EA9-0640-4703-975B-F1F64DB4F010}">
      <dgm:prSet/>
      <dgm:spPr>
        <a:xfrm>
          <a:off x="2434013" y="404438"/>
          <a:ext cx="529754" cy="2018880"/>
        </a:xfrm>
        <a:custGeom>
          <a:avLst/>
          <a:gdLst/>
          <a:ahLst/>
          <a:cxnLst/>
          <a:rect l="0" t="0" r="0" b="0"/>
          <a:pathLst>
            <a:path>
              <a:moveTo>
                <a:pt x="0" y="2018880"/>
              </a:moveTo>
              <a:lnTo>
                <a:pt x="264877" y="2018880"/>
              </a:lnTo>
              <a:lnTo>
                <a:pt x="264877" y="0"/>
              </a:lnTo>
              <a:lnTo>
                <a:pt x="529754" y="0"/>
              </a:lnTo>
            </a:path>
          </a:pathLst>
        </a:custGeom>
        <a:noFill/>
        <a:ln w="22225" cap="flat" cmpd="sng" algn="ctr">
          <a:solidFill>
            <a:srgbClr val="AD0101">
              <a:shade val="6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ru-RU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Times New Roman"/>
            <a:ea typeface="+mn-ea"/>
            <a:cs typeface="+mn-cs"/>
          </a:endParaRPr>
        </a:p>
      </dgm:t>
    </dgm:pt>
    <dgm:pt modelId="{AD32FD9A-A7BD-4149-8EF6-DCCE86DC5132}" type="sibTrans" cxnId="{A6D11EA9-0640-4703-975B-F1F64DB4F010}">
      <dgm:prSet/>
      <dgm:spPr/>
      <dgm:t>
        <a:bodyPr/>
        <a:lstStyle/>
        <a:p>
          <a:endParaRPr lang="ru-RU"/>
        </a:p>
      </dgm:t>
    </dgm:pt>
    <dgm:pt modelId="{F2283449-0C3C-42C4-9248-606330BE39BA}">
      <dgm:prSet phldrT="[Текст]"/>
      <dgm:spPr>
        <a:xfrm>
          <a:off x="2963767" y="4038423"/>
          <a:ext cx="2648770" cy="807552"/>
        </a:xfrm>
        <a:prstGeom prst="rect">
          <a:avLst/>
        </a:prstGeom>
        <a:solidFill>
          <a:srgbClr val="AD0101">
            <a:hueOff val="0"/>
            <a:satOff val="0"/>
            <a:lumOff val="0"/>
            <a:alphaOff val="0"/>
          </a:srgbClr>
        </a:solidFill>
        <a:ln w="22225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r>
            <a:rPr lang="ru-RU" dirty="0" smtClean="0">
              <a:solidFill>
                <a:sysClr val="window" lastClr="FFFFFF"/>
              </a:solidFill>
              <a:latin typeface="Times New Roman"/>
              <a:ea typeface="+mn-ea"/>
              <a:cs typeface="+mn-cs"/>
            </a:rPr>
            <a:t>Игры</a:t>
          </a:r>
          <a:endParaRPr lang="ru-RU" dirty="0">
            <a:solidFill>
              <a:sysClr val="window" lastClr="FFFFFF"/>
            </a:solidFill>
            <a:latin typeface="Times New Roman"/>
            <a:ea typeface="+mn-ea"/>
            <a:cs typeface="+mn-cs"/>
          </a:endParaRPr>
        </a:p>
      </dgm:t>
    </dgm:pt>
    <dgm:pt modelId="{477FBECC-BE27-485F-9AD1-74FB833FB9AC}" type="parTrans" cxnId="{B04A4441-C009-45B1-95E8-1C59EB9E2D89}">
      <dgm:prSet/>
      <dgm:spPr>
        <a:xfrm>
          <a:off x="2434013" y="2423319"/>
          <a:ext cx="529754" cy="201888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64877" y="0"/>
              </a:lnTo>
              <a:lnTo>
                <a:pt x="264877" y="2018880"/>
              </a:lnTo>
              <a:lnTo>
                <a:pt x="529754" y="2018880"/>
              </a:lnTo>
            </a:path>
          </a:pathLst>
        </a:custGeom>
        <a:noFill/>
        <a:ln w="22225" cap="flat" cmpd="sng" algn="ctr">
          <a:solidFill>
            <a:srgbClr val="AD0101">
              <a:shade val="6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ru-RU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Times New Roman"/>
            <a:ea typeface="+mn-ea"/>
            <a:cs typeface="+mn-cs"/>
          </a:endParaRPr>
        </a:p>
      </dgm:t>
    </dgm:pt>
    <dgm:pt modelId="{799F249A-2364-4B47-9A61-39DC01F9C3C4}" type="sibTrans" cxnId="{B04A4441-C009-45B1-95E8-1C59EB9E2D89}">
      <dgm:prSet/>
      <dgm:spPr/>
      <dgm:t>
        <a:bodyPr/>
        <a:lstStyle/>
        <a:p>
          <a:endParaRPr lang="ru-RU"/>
        </a:p>
      </dgm:t>
    </dgm:pt>
    <dgm:pt modelId="{DF627892-BA6D-4FFA-AD1B-F011155478FC}">
      <dgm:prSet phldrT="[Текст]"/>
      <dgm:spPr>
        <a:xfrm>
          <a:off x="2963767" y="3028983"/>
          <a:ext cx="2648770" cy="807552"/>
        </a:xfrm>
        <a:prstGeom prst="rect">
          <a:avLst/>
        </a:prstGeom>
        <a:solidFill>
          <a:srgbClr val="AD0101">
            <a:hueOff val="0"/>
            <a:satOff val="0"/>
            <a:lumOff val="0"/>
            <a:alphaOff val="0"/>
          </a:srgbClr>
        </a:solidFill>
        <a:ln w="22225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r>
            <a:rPr lang="ru-RU" dirty="0" smtClean="0">
              <a:solidFill>
                <a:sysClr val="window" lastClr="FFFFFF"/>
              </a:solidFill>
              <a:latin typeface="Times New Roman"/>
              <a:ea typeface="+mn-ea"/>
              <a:cs typeface="+mn-cs"/>
            </a:rPr>
            <a:t>Презентация профессий</a:t>
          </a:r>
          <a:endParaRPr lang="ru-RU" dirty="0">
            <a:solidFill>
              <a:sysClr val="window" lastClr="FFFFFF"/>
            </a:solidFill>
            <a:latin typeface="Times New Roman"/>
            <a:ea typeface="+mn-ea"/>
            <a:cs typeface="+mn-cs"/>
          </a:endParaRPr>
        </a:p>
      </dgm:t>
    </dgm:pt>
    <dgm:pt modelId="{8DDCFF8D-FB3F-4BA0-B1F1-D9CF842A8E78}" type="sibTrans" cxnId="{0F8099F6-1E07-48D6-922C-C1C7BC26E066}">
      <dgm:prSet/>
      <dgm:spPr/>
      <dgm:t>
        <a:bodyPr/>
        <a:lstStyle/>
        <a:p>
          <a:endParaRPr lang="ru-RU"/>
        </a:p>
      </dgm:t>
    </dgm:pt>
    <dgm:pt modelId="{B30CAF14-6B01-46E4-8563-4B2EA1B0B526}" type="parTrans" cxnId="{0F8099F6-1E07-48D6-922C-C1C7BC26E066}">
      <dgm:prSet/>
      <dgm:spPr>
        <a:xfrm>
          <a:off x="2434013" y="2423319"/>
          <a:ext cx="529754" cy="100944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64877" y="0"/>
              </a:lnTo>
              <a:lnTo>
                <a:pt x="264877" y="1009440"/>
              </a:lnTo>
              <a:lnTo>
                <a:pt x="529754" y="1009440"/>
              </a:lnTo>
            </a:path>
          </a:pathLst>
        </a:custGeom>
        <a:noFill/>
        <a:ln w="22225" cap="flat" cmpd="sng" algn="ctr">
          <a:solidFill>
            <a:srgbClr val="AD0101">
              <a:shade val="6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ru-RU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Times New Roman"/>
            <a:ea typeface="+mn-ea"/>
            <a:cs typeface="+mn-cs"/>
          </a:endParaRPr>
        </a:p>
      </dgm:t>
    </dgm:pt>
    <dgm:pt modelId="{C65E044A-734E-42E0-B947-D00882BB47F8}">
      <dgm:prSet phldrT="[Текст]"/>
      <dgm:spPr>
        <a:xfrm>
          <a:off x="2963767" y="2019542"/>
          <a:ext cx="2648770" cy="807552"/>
        </a:xfrm>
        <a:prstGeom prst="rect">
          <a:avLst/>
        </a:prstGeom>
        <a:solidFill>
          <a:srgbClr val="AD0101">
            <a:hueOff val="0"/>
            <a:satOff val="0"/>
            <a:lumOff val="0"/>
            <a:alphaOff val="0"/>
          </a:srgbClr>
        </a:solidFill>
        <a:ln w="22225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r>
            <a:rPr lang="ru-RU" dirty="0" smtClean="0">
              <a:solidFill>
                <a:sysClr val="window" lastClr="FFFFFF"/>
              </a:solidFill>
              <a:latin typeface="Times New Roman"/>
              <a:ea typeface="+mn-ea"/>
              <a:cs typeface="+mn-cs"/>
            </a:rPr>
            <a:t>Экскурсии на предприятия</a:t>
          </a:r>
          <a:endParaRPr lang="ru-RU" dirty="0">
            <a:solidFill>
              <a:sysClr val="window" lastClr="FFFFFF"/>
            </a:solidFill>
            <a:latin typeface="Times New Roman"/>
            <a:ea typeface="+mn-ea"/>
            <a:cs typeface="+mn-cs"/>
          </a:endParaRPr>
        </a:p>
      </dgm:t>
    </dgm:pt>
    <dgm:pt modelId="{939B79AF-BAD4-4EA3-8F03-994F1050CD60}" type="sibTrans" cxnId="{825B86C5-99DB-453F-9720-BE2985C8CC21}">
      <dgm:prSet/>
      <dgm:spPr/>
      <dgm:t>
        <a:bodyPr/>
        <a:lstStyle/>
        <a:p>
          <a:endParaRPr lang="ru-RU"/>
        </a:p>
      </dgm:t>
    </dgm:pt>
    <dgm:pt modelId="{6A926365-FB28-4106-8601-FABA94A75ABB}" type="parTrans" cxnId="{825B86C5-99DB-453F-9720-BE2985C8CC21}">
      <dgm:prSet/>
      <dgm:spPr>
        <a:xfrm>
          <a:off x="2434013" y="2377599"/>
          <a:ext cx="529754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529754" y="45720"/>
              </a:lnTo>
            </a:path>
          </a:pathLst>
        </a:custGeom>
        <a:noFill/>
        <a:ln w="22225" cap="flat" cmpd="sng" algn="ctr">
          <a:solidFill>
            <a:srgbClr val="AD0101">
              <a:shade val="6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ru-RU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Times New Roman"/>
            <a:ea typeface="+mn-ea"/>
            <a:cs typeface="+mn-cs"/>
          </a:endParaRPr>
        </a:p>
      </dgm:t>
    </dgm:pt>
    <dgm:pt modelId="{27DDF459-8C6D-4749-90D2-22AF5FF7694E}">
      <dgm:prSet phldrT="[Текст]"/>
      <dgm:spPr>
        <a:xfrm>
          <a:off x="2963767" y="1010102"/>
          <a:ext cx="2648770" cy="807552"/>
        </a:xfrm>
        <a:prstGeom prst="rect">
          <a:avLst/>
        </a:prstGeom>
        <a:solidFill>
          <a:srgbClr val="AD0101">
            <a:hueOff val="0"/>
            <a:satOff val="0"/>
            <a:lumOff val="0"/>
            <a:alphaOff val="0"/>
          </a:srgbClr>
        </a:solidFill>
        <a:ln w="22225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r>
            <a:rPr lang="ru-RU" dirty="0" smtClean="0">
              <a:solidFill>
                <a:sysClr val="window" lastClr="FFFFFF"/>
              </a:solidFill>
              <a:latin typeface="Times New Roman"/>
              <a:ea typeface="+mn-ea"/>
              <a:cs typeface="+mn-cs"/>
            </a:rPr>
            <a:t>Занятия</a:t>
          </a:r>
          <a:endParaRPr lang="ru-RU" dirty="0">
            <a:solidFill>
              <a:sysClr val="window" lastClr="FFFFFF"/>
            </a:solidFill>
            <a:latin typeface="Times New Roman"/>
            <a:ea typeface="+mn-ea"/>
            <a:cs typeface="+mn-cs"/>
          </a:endParaRPr>
        </a:p>
      </dgm:t>
    </dgm:pt>
    <dgm:pt modelId="{278D4F8D-9B72-4522-B69C-2747191A38C2}" type="sibTrans" cxnId="{8947872F-A29A-4009-81B4-2CF7056457F0}">
      <dgm:prSet/>
      <dgm:spPr/>
      <dgm:t>
        <a:bodyPr/>
        <a:lstStyle/>
        <a:p>
          <a:endParaRPr lang="ru-RU"/>
        </a:p>
      </dgm:t>
    </dgm:pt>
    <dgm:pt modelId="{705BF91D-87C2-47C0-BA23-6934959CFFAD}" type="parTrans" cxnId="{8947872F-A29A-4009-81B4-2CF7056457F0}">
      <dgm:prSet/>
      <dgm:spPr>
        <a:xfrm>
          <a:off x="2434013" y="1413878"/>
          <a:ext cx="529754" cy="1009440"/>
        </a:xfrm>
        <a:custGeom>
          <a:avLst/>
          <a:gdLst/>
          <a:ahLst/>
          <a:cxnLst/>
          <a:rect l="0" t="0" r="0" b="0"/>
          <a:pathLst>
            <a:path>
              <a:moveTo>
                <a:pt x="0" y="1009440"/>
              </a:moveTo>
              <a:lnTo>
                <a:pt x="264877" y="1009440"/>
              </a:lnTo>
              <a:lnTo>
                <a:pt x="264877" y="0"/>
              </a:lnTo>
              <a:lnTo>
                <a:pt x="529754" y="0"/>
              </a:lnTo>
            </a:path>
          </a:pathLst>
        </a:custGeom>
        <a:noFill/>
        <a:ln w="22225" cap="flat" cmpd="sng" algn="ctr">
          <a:solidFill>
            <a:srgbClr val="AD0101">
              <a:shade val="6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ru-RU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Times New Roman"/>
            <a:ea typeface="+mn-ea"/>
            <a:cs typeface="+mn-cs"/>
          </a:endParaRPr>
        </a:p>
      </dgm:t>
    </dgm:pt>
    <dgm:pt modelId="{CBB8E47C-ACFF-4FB4-9424-A523B2CEBF47}" type="pres">
      <dgm:prSet presAssocID="{5A7F3F4C-7D7C-4162-8B33-62385AC04864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F355B0B-FC9B-427F-8115-6FD4E18A4212}" type="pres">
      <dgm:prSet presAssocID="{0EAD7E6E-2D33-4B3A-B79F-509316BC23C3}" presName="root1" presStyleCnt="0"/>
      <dgm:spPr/>
    </dgm:pt>
    <dgm:pt modelId="{8219F414-FB62-41F5-8B6D-5A698FB0BDB8}" type="pres">
      <dgm:prSet presAssocID="{0EAD7E6E-2D33-4B3A-B79F-509316BC23C3}" presName="LevelOneTextNod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0079838-737E-4DA6-95E3-EE11280EBA86}" type="pres">
      <dgm:prSet presAssocID="{0EAD7E6E-2D33-4B3A-B79F-509316BC23C3}" presName="level2hierChild" presStyleCnt="0"/>
      <dgm:spPr/>
    </dgm:pt>
    <dgm:pt modelId="{F40E8909-1724-45D3-9920-9DBDDD627857}" type="pres">
      <dgm:prSet presAssocID="{7F1FEBCB-127C-4D60-8907-235A59980B98}" presName="conn2-1" presStyleLbl="parChTrans1D2" presStyleIdx="0" presStyleCnt="5"/>
      <dgm:spPr/>
      <dgm:t>
        <a:bodyPr/>
        <a:lstStyle/>
        <a:p>
          <a:endParaRPr lang="ru-RU"/>
        </a:p>
      </dgm:t>
    </dgm:pt>
    <dgm:pt modelId="{65168279-AD06-4868-A0E1-BB86399A19A4}" type="pres">
      <dgm:prSet presAssocID="{7F1FEBCB-127C-4D60-8907-235A59980B98}" presName="connTx" presStyleLbl="parChTrans1D2" presStyleIdx="0" presStyleCnt="5"/>
      <dgm:spPr/>
      <dgm:t>
        <a:bodyPr/>
        <a:lstStyle/>
        <a:p>
          <a:endParaRPr lang="ru-RU"/>
        </a:p>
      </dgm:t>
    </dgm:pt>
    <dgm:pt modelId="{81A0406A-431B-4244-BB42-E881CC03F40A}" type="pres">
      <dgm:prSet presAssocID="{4EBFC665-0E7A-44D9-A0DB-0A2033C33175}" presName="root2" presStyleCnt="0"/>
      <dgm:spPr/>
    </dgm:pt>
    <dgm:pt modelId="{8757EE64-6734-4CAC-930B-0A03A3356948}" type="pres">
      <dgm:prSet presAssocID="{4EBFC665-0E7A-44D9-A0DB-0A2033C33175}" presName="LevelTwoTextNode" presStyleLbl="node2" presStyleIdx="0" presStyleCnt="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6BA1158-1D7B-4B35-AB02-826EF2583C41}" type="pres">
      <dgm:prSet presAssocID="{4EBFC665-0E7A-44D9-A0DB-0A2033C33175}" presName="level3hierChild" presStyleCnt="0"/>
      <dgm:spPr/>
    </dgm:pt>
    <dgm:pt modelId="{6F97E8EE-6455-4383-A866-6A790C795465}" type="pres">
      <dgm:prSet presAssocID="{705BF91D-87C2-47C0-BA23-6934959CFFAD}" presName="conn2-1" presStyleLbl="parChTrans1D2" presStyleIdx="1" presStyleCnt="5"/>
      <dgm:spPr/>
      <dgm:t>
        <a:bodyPr/>
        <a:lstStyle/>
        <a:p>
          <a:endParaRPr lang="ru-RU"/>
        </a:p>
      </dgm:t>
    </dgm:pt>
    <dgm:pt modelId="{F77670DF-9101-42CD-8A58-7C9E11CDB6B2}" type="pres">
      <dgm:prSet presAssocID="{705BF91D-87C2-47C0-BA23-6934959CFFAD}" presName="connTx" presStyleLbl="parChTrans1D2" presStyleIdx="1" presStyleCnt="5"/>
      <dgm:spPr/>
      <dgm:t>
        <a:bodyPr/>
        <a:lstStyle/>
        <a:p>
          <a:endParaRPr lang="ru-RU"/>
        </a:p>
      </dgm:t>
    </dgm:pt>
    <dgm:pt modelId="{19530482-72B2-4C57-A85F-DC05D07A0166}" type="pres">
      <dgm:prSet presAssocID="{27DDF459-8C6D-4749-90D2-22AF5FF7694E}" presName="root2" presStyleCnt="0"/>
      <dgm:spPr/>
    </dgm:pt>
    <dgm:pt modelId="{D4856F1E-6B6B-4F6F-886E-6623A07AF2D6}" type="pres">
      <dgm:prSet presAssocID="{27DDF459-8C6D-4749-90D2-22AF5FF7694E}" presName="LevelTwoTextNode" presStyleLbl="node2" presStyleIdx="1" presStyleCnt="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291F2BB-5BCF-432E-B4B8-BD18565E3F5D}" type="pres">
      <dgm:prSet presAssocID="{27DDF459-8C6D-4749-90D2-22AF5FF7694E}" presName="level3hierChild" presStyleCnt="0"/>
      <dgm:spPr/>
    </dgm:pt>
    <dgm:pt modelId="{5C0FF0BC-D52C-4962-B76C-33CE74474BA4}" type="pres">
      <dgm:prSet presAssocID="{6A926365-FB28-4106-8601-FABA94A75ABB}" presName="conn2-1" presStyleLbl="parChTrans1D2" presStyleIdx="2" presStyleCnt="5"/>
      <dgm:spPr/>
      <dgm:t>
        <a:bodyPr/>
        <a:lstStyle/>
        <a:p>
          <a:endParaRPr lang="ru-RU"/>
        </a:p>
      </dgm:t>
    </dgm:pt>
    <dgm:pt modelId="{83D571EB-07B3-4E5F-8BBE-8DD7EDA55D0A}" type="pres">
      <dgm:prSet presAssocID="{6A926365-FB28-4106-8601-FABA94A75ABB}" presName="connTx" presStyleLbl="parChTrans1D2" presStyleIdx="2" presStyleCnt="5"/>
      <dgm:spPr/>
      <dgm:t>
        <a:bodyPr/>
        <a:lstStyle/>
        <a:p>
          <a:endParaRPr lang="ru-RU"/>
        </a:p>
      </dgm:t>
    </dgm:pt>
    <dgm:pt modelId="{49A5F255-76F0-4FFC-84DE-C30CC12A9188}" type="pres">
      <dgm:prSet presAssocID="{C65E044A-734E-42E0-B947-D00882BB47F8}" presName="root2" presStyleCnt="0"/>
      <dgm:spPr/>
    </dgm:pt>
    <dgm:pt modelId="{CCCC3CD8-471C-481E-87A9-C701DAACBE6F}" type="pres">
      <dgm:prSet presAssocID="{C65E044A-734E-42E0-B947-D00882BB47F8}" presName="LevelTwoTextNode" presStyleLbl="node2" presStyleIdx="2" presStyleCnt="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35F341C-8EB6-4ED1-8395-88669826C638}" type="pres">
      <dgm:prSet presAssocID="{C65E044A-734E-42E0-B947-D00882BB47F8}" presName="level3hierChild" presStyleCnt="0"/>
      <dgm:spPr/>
    </dgm:pt>
    <dgm:pt modelId="{DE5262E2-95FE-4709-9AA4-A8F72FBCC613}" type="pres">
      <dgm:prSet presAssocID="{B30CAF14-6B01-46E4-8563-4B2EA1B0B526}" presName="conn2-1" presStyleLbl="parChTrans1D2" presStyleIdx="3" presStyleCnt="5"/>
      <dgm:spPr/>
      <dgm:t>
        <a:bodyPr/>
        <a:lstStyle/>
        <a:p>
          <a:endParaRPr lang="ru-RU"/>
        </a:p>
      </dgm:t>
    </dgm:pt>
    <dgm:pt modelId="{90D8AB49-8E68-4194-AC13-5F55D8253ABD}" type="pres">
      <dgm:prSet presAssocID="{B30CAF14-6B01-46E4-8563-4B2EA1B0B526}" presName="connTx" presStyleLbl="parChTrans1D2" presStyleIdx="3" presStyleCnt="5"/>
      <dgm:spPr/>
      <dgm:t>
        <a:bodyPr/>
        <a:lstStyle/>
        <a:p>
          <a:endParaRPr lang="ru-RU"/>
        </a:p>
      </dgm:t>
    </dgm:pt>
    <dgm:pt modelId="{100709D9-FA78-442A-93DF-0D2BA2D85356}" type="pres">
      <dgm:prSet presAssocID="{DF627892-BA6D-4FFA-AD1B-F011155478FC}" presName="root2" presStyleCnt="0"/>
      <dgm:spPr/>
    </dgm:pt>
    <dgm:pt modelId="{A7A5964C-B3DF-4E0B-B140-7168CD3381FD}" type="pres">
      <dgm:prSet presAssocID="{DF627892-BA6D-4FFA-AD1B-F011155478FC}" presName="LevelTwoTextNode" presStyleLbl="node2" presStyleIdx="3" presStyleCnt="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A771D6F-5EBC-45D0-9FF2-DC052C27A660}" type="pres">
      <dgm:prSet presAssocID="{DF627892-BA6D-4FFA-AD1B-F011155478FC}" presName="level3hierChild" presStyleCnt="0"/>
      <dgm:spPr/>
    </dgm:pt>
    <dgm:pt modelId="{A1547E2D-75C3-4440-BEE7-0C24BB2089F2}" type="pres">
      <dgm:prSet presAssocID="{477FBECC-BE27-485F-9AD1-74FB833FB9AC}" presName="conn2-1" presStyleLbl="parChTrans1D2" presStyleIdx="4" presStyleCnt="5"/>
      <dgm:spPr/>
      <dgm:t>
        <a:bodyPr/>
        <a:lstStyle/>
        <a:p>
          <a:endParaRPr lang="ru-RU"/>
        </a:p>
      </dgm:t>
    </dgm:pt>
    <dgm:pt modelId="{DCD2BD8A-6EA7-49B0-8BB8-FB623A7CB27F}" type="pres">
      <dgm:prSet presAssocID="{477FBECC-BE27-485F-9AD1-74FB833FB9AC}" presName="connTx" presStyleLbl="parChTrans1D2" presStyleIdx="4" presStyleCnt="5"/>
      <dgm:spPr/>
      <dgm:t>
        <a:bodyPr/>
        <a:lstStyle/>
        <a:p>
          <a:endParaRPr lang="ru-RU"/>
        </a:p>
      </dgm:t>
    </dgm:pt>
    <dgm:pt modelId="{E2B15E0C-EA6B-4255-9646-E18B0AB88428}" type="pres">
      <dgm:prSet presAssocID="{F2283449-0C3C-42C4-9248-606330BE39BA}" presName="root2" presStyleCnt="0"/>
      <dgm:spPr/>
    </dgm:pt>
    <dgm:pt modelId="{4A1390A4-B819-4C4D-89D6-9D42D89A72E5}" type="pres">
      <dgm:prSet presAssocID="{F2283449-0C3C-42C4-9248-606330BE39BA}" presName="LevelTwoTextNode" presStyleLbl="node2" presStyleIdx="4" presStyleCnt="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17C8D67-97A1-4FE3-889F-E7BF3B4712AE}" type="pres">
      <dgm:prSet presAssocID="{F2283449-0C3C-42C4-9248-606330BE39BA}" presName="level3hierChild" presStyleCnt="0"/>
      <dgm:spPr/>
    </dgm:pt>
  </dgm:ptLst>
  <dgm:cxnLst>
    <dgm:cxn modelId="{AF2D848B-8673-4AF3-A634-67FF2095F647}" srcId="{5A7F3F4C-7D7C-4162-8B33-62385AC04864}" destId="{0EAD7E6E-2D33-4B3A-B79F-509316BC23C3}" srcOrd="0" destOrd="0" parTransId="{AD008504-DB28-4B3C-8AAF-EBE043E8D29C}" sibTransId="{31519B18-F075-4C39-BD52-796322AE674B}"/>
    <dgm:cxn modelId="{3440A640-166C-4505-9F89-B92B9AF49EA1}" type="presOf" srcId="{B30CAF14-6B01-46E4-8563-4B2EA1B0B526}" destId="{DE5262E2-95FE-4709-9AA4-A8F72FBCC613}" srcOrd="0" destOrd="0" presId="urn:microsoft.com/office/officeart/2008/layout/HorizontalMultiLevelHierarchy"/>
    <dgm:cxn modelId="{DCA392F2-4863-4C6C-AA6B-0A4383408A41}" type="presOf" srcId="{6A926365-FB28-4106-8601-FABA94A75ABB}" destId="{83D571EB-07B3-4E5F-8BBE-8DD7EDA55D0A}" srcOrd="1" destOrd="0" presId="urn:microsoft.com/office/officeart/2008/layout/HorizontalMultiLevelHierarchy"/>
    <dgm:cxn modelId="{8947872F-A29A-4009-81B4-2CF7056457F0}" srcId="{0EAD7E6E-2D33-4B3A-B79F-509316BC23C3}" destId="{27DDF459-8C6D-4749-90D2-22AF5FF7694E}" srcOrd="1" destOrd="0" parTransId="{705BF91D-87C2-47C0-BA23-6934959CFFAD}" sibTransId="{278D4F8D-9B72-4522-B69C-2747191A38C2}"/>
    <dgm:cxn modelId="{065AD3AD-B7DD-4E7E-9062-6589A87A45E9}" type="presOf" srcId="{27DDF459-8C6D-4749-90D2-22AF5FF7694E}" destId="{D4856F1E-6B6B-4F6F-886E-6623A07AF2D6}" srcOrd="0" destOrd="0" presId="urn:microsoft.com/office/officeart/2008/layout/HorizontalMultiLevelHierarchy"/>
    <dgm:cxn modelId="{B04A4441-C009-45B1-95E8-1C59EB9E2D89}" srcId="{0EAD7E6E-2D33-4B3A-B79F-509316BC23C3}" destId="{F2283449-0C3C-42C4-9248-606330BE39BA}" srcOrd="4" destOrd="0" parTransId="{477FBECC-BE27-485F-9AD1-74FB833FB9AC}" sibTransId="{799F249A-2364-4B47-9A61-39DC01F9C3C4}"/>
    <dgm:cxn modelId="{AB72B43B-1877-42E8-A23A-540E8D1CDD4A}" type="presOf" srcId="{705BF91D-87C2-47C0-BA23-6934959CFFAD}" destId="{F77670DF-9101-42CD-8A58-7C9E11CDB6B2}" srcOrd="1" destOrd="0" presId="urn:microsoft.com/office/officeart/2008/layout/HorizontalMultiLevelHierarchy"/>
    <dgm:cxn modelId="{D9D63FCB-0160-4BB1-86E9-5ADBFBF02EB0}" type="presOf" srcId="{7F1FEBCB-127C-4D60-8907-235A59980B98}" destId="{65168279-AD06-4868-A0E1-BB86399A19A4}" srcOrd="1" destOrd="0" presId="urn:microsoft.com/office/officeart/2008/layout/HorizontalMultiLevelHierarchy"/>
    <dgm:cxn modelId="{F82DD115-CD98-418F-B919-EAF64E3ACEE7}" type="presOf" srcId="{4EBFC665-0E7A-44D9-A0DB-0A2033C33175}" destId="{8757EE64-6734-4CAC-930B-0A03A3356948}" srcOrd="0" destOrd="0" presId="urn:microsoft.com/office/officeart/2008/layout/HorizontalMultiLevelHierarchy"/>
    <dgm:cxn modelId="{F96D4FAE-AD21-47A8-997A-5C981D588DA3}" type="presOf" srcId="{5A7F3F4C-7D7C-4162-8B33-62385AC04864}" destId="{CBB8E47C-ACFF-4FB4-9424-A523B2CEBF47}" srcOrd="0" destOrd="0" presId="urn:microsoft.com/office/officeart/2008/layout/HorizontalMultiLevelHierarchy"/>
    <dgm:cxn modelId="{10419CC8-DDED-45A0-995B-EC8ABC30E296}" type="presOf" srcId="{7F1FEBCB-127C-4D60-8907-235A59980B98}" destId="{F40E8909-1724-45D3-9920-9DBDDD627857}" srcOrd="0" destOrd="0" presId="urn:microsoft.com/office/officeart/2008/layout/HorizontalMultiLevelHierarchy"/>
    <dgm:cxn modelId="{A6D11EA9-0640-4703-975B-F1F64DB4F010}" srcId="{0EAD7E6E-2D33-4B3A-B79F-509316BC23C3}" destId="{4EBFC665-0E7A-44D9-A0DB-0A2033C33175}" srcOrd="0" destOrd="0" parTransId="{7F1FEBCB-127C-4D60-8907-235A59980B98}" sibTransId="{AD32FD9A-A7BD-4149-8EF6-DCCE86DC5132}"/>
    <dgm:cxn modelId="{D254A4E4-78A6-493C-80B1-42586B3119FA}" type="presOf" srcId="{0EAD7E6E-2D33-4B3A-B79F-509316BC23C3}" destId="{8219F414-FB62-41F5-8B6D-5A698FB0BDB8}" srcOrd="0" destOrd="0" presId="urn:microsoft.com/office/officeart/2008/layout/HorizontalMultiLevelHierarchy"/>
    <dgm:cxn modelId="{BB8F5972-DD21-42D5-8757-D77C9188272F}" type="presOf" srcId="{DF627892-BA6D-4FFA-AD1B-F011155478FC}" destId="{A7A5964C-B3DF-4E0B-B140-7168CD3381FD}" srcOrd="0" destOrd="0" presId="urn:microsoft.com/office/officeart/2008/layout/HorizontalMultiLevelHierarchy"/>
    <dgm:cxn modelId="{EEEC124D-1AD4-48DB-8BE5-706B08369C81}" type="presOf" srcId="{477FBECC-BE27-485F-9AD1-74FB833FB9AC}" destId="{A1547E2D-75C3-4440-BEE7-0C24BB2089F2}" srcOrd="0" destOrd="0" presId="urn:microsoft.com/office/officeart/2008/layout/HorizontalMultiLevelHierarchy"/>
    <dgm:cxn modelId="{AD9D5359-33B7-496E-BD98-86733BC13EEF}" type="presOf" srcId="{705BF91D-87C2-47C0-BA23-6934959CFFAD}" destId="{6F97E8EE-6455-4383-A866-6A790C795465}" srcOrd="0" destOrd="0" presId="urn:microsoft.com/office/officeart/2008/layout/HorizontalMultiLevelHierarchy"/>
    <dgm:cxn modelId="{0F8099F6-1E07-48D6-922C-C1C7BC26E066}" srcId="{0EAD7E6E-2D33-4B3A-B79F-509316BC23C3}" destId="{DF627892-BA6D-4FFA-AD1B-F011155478FC}" srcOrd="3" destOrd="0" parTransId="{B30CAF14-6B01-46E4-8563-4B2EA1B0B526}" sibTransId="{8DDCFF8D-FB3F-4BA0-B1F1-D9CF842A8E78}"/>
    <dgm:cxn modelId="{E2EBFD9E-C2EE-446A-992E-E9F8D0FAF9D6}" type="presOf" srcId="{F2283449-0C3C-42C4-9248-606330BE39BA}" destId="{4A1390A4-B819-4C4D-89D6-9D42D89A72E5}" srcOrd="0" destOrd="0" presId="urn:microsoft.com/office/officeart/2008/layout/HorizontalMultiLevelHierarchy"/>
    <dgm:cxn modelId="{235EFE61-D559-4B1A-9EC7-53AE2ADECC07}" type="presOf" srcId="{477FBECC-BE27-485F-9AD1-74FB833FB9AC}" destId="{DCD2BD8A-6EA7-49B0-8BB8-FB623A7CB27F}" srcOrd="1" destOrd="0" presId="urn:microsoft.com/office/officeart/2008/layout/HorizontalMultiLevelHierarchy"/>
    <dgm:cxn modelId="{1A7CA3CC-602E-4963-B1EE-72F75EC078B1}" type="presOf" srcId="{6A926365-FB28-4106-8601-FABA94A75ABB}" destId="{5C0FF0BC-D52C-4962-B76C-33CE74474BA4}" srcOrd="0" destOrd="0" presId="urn:microsoft.com/office/officeart/2008/layout/HorizontalMultiLevelHierarchy"/>
    <dgm:cxn modelId="{825B86C5-99DB-453F-9720-BE2985C8CC21}" srcId="{0EAD7E6E-2D33-4B3A-B79F-509316BC23C3}" destId="{C65E044A-734E-42E0-B947-D00882BB47F8}" srcOrd="2" destOrd="0" parTransId="{6A926365-FB28-4106-8601-FABA94A75ABB}" sibTransId="{939B79AF-BAD4-4EA3-8F03-994F1050CD60}"/>
    <dgm:cxn modelId="{CB7F3F3E-11C7-4140-93D2-7FFDDDA9EEF9}" type="presOf" srcId="{C65E044A-734E-42E0-B947-D00882BB47F8}" destId="{CCCC3CD8-471C-481E-87A9-C701DAACBE6F}" srcOrd="0" destOrd="0" presId="urn:microsoft.com/office/officeart/2008/layout/HorizontalMultiLevelHierarchy"/>
    <dgm:cxn modelId="{516F4F23-498F-48C6-9EE1-7B56CB4ACCA5}" type="presOf" srcId="{B30CAF14-6B01-46E4-8563-4B2EA1B0B526}" destId="{90D8AB49-8E68-4194-AC13-5F55D8253ABD}" srcOrd="1" destOrd="0" presId="urn:microsoft.com/office/officeart/2008/layout/HorizontalMultiLevelHierarchy"/>
    <dgm:cxn modelId="{6CD70138-128B-4DDC-B7D0-5E6FD6A49CBF}" type="presParOf" srcId="{CBB8E47C-ACFF-4FB4-9424-A523B2CEBF47}" destId="{6F355B0B-FC9B-427F-8115-6FD4E18A4212}" srcOrd="0" destOrd="0" presId="urn:microsoft.com/office/officeart/2008/layout/HorizontalMultiLevelHierarchy"/>
    <dgm:cxn modelId="{3AFBE9CD-3AC8-49B1-8AE6-9687924BFA0D}" type="presParOf" srcId="{6F355B0B-FC9B-427F-8115-6FD4E18A4212}" destId="{8219F414-FB62-41F5-8B6D-5A698FB0BDB8}" srcOrd="0" destOrd="0" presId="urn:microsoft.com/office/officeart/2008/layout/HorizontalMultiLevelHierarchy"/>
    <dgm:cxn modelId="{DFC262FC-F518-41EE-BFA2-D616304C1090}" type="presParOf" srcId="{6F355B0B-FC9B-427F-8115-6FD4E18A4212}" destId="{00079838-737E-4DA6-95E3-EE11280EBA86}" srcOrd="1" destOrd="0" presId="urn:microsoft.com/office/officeart/2008/layout/HorizontalMultiLevelHierarchy"/>
    <dgm:cxn modelId="{40895A35-A8E1-4E28-B2A9-093BB483F54F}" type="presParOf" srcId="{00079838-737E-4DA6-95E3-EE11280EBA86}" destId="{F40E8909-1724-45D3-9920-9DBDDD627857}" srcOrd="0" destOrd="0" presId="urn:microsoft.com/office/officeart/2008/layout/HorizontalMultiLevelHierarchy"/>
    <dgm:cxn modelId="{10CAA42F-AE47-4637-9F90-C9554C49A087}" type="presParOf" srcId="{F40E8909-1724-45D3-9920-9DBDDD627857}" destId="{65168279-AD06-4868-A0E1-BB86399A19A4}" srcOrd="0" destOrd="0" presId="urn:microsoft.com/office/officeart/2008/layout/HorizontalMultiLevelHierarchy"/>
    <dgm:cxn modelId="{73210EF0-5CA0-48CD-900B-0592D20DE7AC}" type="presParOf" srcId="{00079838-737E-4DA6-95E3-EE11280EBA86}" destId="{81A0406A-431B-4244-BB42-E881CC03F40A}" srcOrd="1" destOrd="0" presId="urn:microsoft.com/office/officeart/2008/layout/HorizontalMultiLevelHierarchy"/>
    <dgm:cxn modelId="{99B1442D-E80B-4B7A-8B5A-EA270429A51E}" type="presParOf" srcId="{81A0406A-431B-4244-BB42-E881CC03F40A}" destId="{8757EE64-6734-4CAC-930B-0A03A3356948}" srcOrd="0" destOrd="0" presId="urn:microsoft.com/office/officeart/2008/layout/HorizontalMultiLevelHierarchy"/>
    <dgm:cxn modelId="{937E6676-3A12-4DF3-A4C0-6EDC349D89A6}" type="presParOf" srcId="{81A0406A-431B-4244-BB42-E881CC03F40A}" destId="{C6BA1158-1D7B-4B35-AB02-826EF2583C41}" srcOrd="1" destOrd="0" presId="urn:microsoft.com/office/officeart/2008/layout/HorizontalMultiLevelHierarchy"/>
    <dgm:cxn modelId="{F92C3D99-12E3-45C2-9D8F-F3BC894184E1}" type="presParOf" srcId="{00079838-737E-4DA6-95E3-EE11280EBA86}" destId="{6F97E8EE-6455-4383-A866-6A790C795465}" srcOrd="2" destOrd="0" presId="urn:microsoft.com/office/officeart/2008/layout/HorizontalMultiLevelHierarchy"/>
    <dgm:cxn modelId="{4EF83C81-F4C7-46D0-80FB-8CDA68D741E5}" type="presParOf" srcId="{6F97E8EE-6455-4383-A866-6A790C795465}" destId="{F77670DF-9101-42CD-8A58-7C9E11CDB6B2}" srcOrd="0" destOrd="0" presId="urn:microsoft.com/office/officeart/2008/layout/HorizontalMultiLevelHierarchy"/>
    <dgm:cxn modelId="{5A46DEF2-A174-420A-8D2A-DDBA51445769}" type="presParOf" srcId="{00079838-737E-4DA6-95E3-EE11280EBA86}" destId="{19530482-72B2-4C57-A85F-DC05D07A0166}" srcOrd="3" destOrd="0" presId="urn:microsoft.com/office/officeart/2008/layout/HorizontalMultiLevelHierarchy"/>
    <dgm:cxn modelId="{C8391E4E-C4F2-475C-B659-2ACF5E6C33A9}" type="presParOf" srcId="{19530482-72B2-4C57-A85F-DC05D07A0166}" destId="{D4856F1E-6B6B-4F6F-886E-6623A07AF2D6}" srcOrd="0" destOrd="0" presId="urn:microsoft.com/office/officeart/2008/layout/HorizontalMultiLevelHierarchy"/>
    <dgm:cxn modelId="{377C20C0-9FCE-4506-8786-DEEF0B0C5AA7}" type="presParOf" srcId="{19530482-72B2-4C57-A85F-DC05D07A0166}" destId="{9291F2BB-5BCF-432E-B4B8-BD18565E3F5D}" srcOrd="1" destOrd="0" presId="urn:microsoft.com/office/officeart/2008/layout/HorizontalMultiLevelHierarchy"/>
    <dgm:cxn modelId="{944DD70B-10D1-4E7C-A1A6-7F5BD132AA94}" type="presParOf" srcId="{00079838-737E-4DA6-95E3-EE11280EBA86}" destId="{5C0FF0BC-D52C-4962-B76C-33CE74474BA4}" srcOrd="4" destOrd="0" presId="urn:microsoft.com/office/officeart/2008/layout/HorizontalMultiLevelHierarchy"/>
    <dgm:cxn modelId="{2386D2EA-0D60-4087-8104-34D9C068CA76}" type="presParOf" srcId="{5C0FF0BC-D52C-4962-B76C-33CE74474BA4}" destId="{83D571EB-07B3-4E5F-8BBE-8DD7EDA55D0A}" srcOrd="0" destOrd="0" presId="urn:microsoft.com/office/officeart/2008/layout/HorizontalMultiLevelHierarchy"/>
    <dgm:cxn modelId="{08DA2DED-6560-4014-A663-F63F6155C5E4}" type="presParOf" srcId="{00079838-737E-4DA6-95E3-EE11280EBA86}" destId="{49A5F255-76F0-4FFC-84DE-C30CC12A9188}" srcOrd="5" destOrd="0" presId="urn:microsoft.com/office/officeart/2008/layout/HorizontalMultiLevelHierarchy"/>
    <dgm:cxn modelId="{3DDDC6FB-3B92-4ABC-8569-1959646AA531}" type="presParOf" srcId="{49A5F255-76F0-4FFC-84DE-C30CC12A9188}" destId="{CCCC3CD8-471C-481E-87A9-C701DAACBE6F}" srcOrd="0" destOrd="0" presId="urn:microsoft.com/office/officeart/2008/layout/HorizontalMultiLevelHierarchy"/>
    <dgm:cxn modelId="{117507CC-1F6E-4590-9694-2FBD3A4B1877}" type="presParOf" srcId="{49A5F255-76F0-4FFC-84DE-C30CC12A9188}" destId="{C35F341C-8EB6-4ED1-8395-88669826C638}" srcOrd="1" destOrd="0" presId="urn:microsoft.com/office/officeart/2008/layout/HorizontalMultiLevelHierarchy"/>
    <dgm:cxn modelId="{52050CBD-859F-4F27-A2E1-998E1BF3A3AA}" type="presParOf" srcId="{00079838-737E-4DA6-95E3-EE11280EBA86}" destId="{DE5262E2-95FE-4709-9AA4-A8F72FBCC613}" srcOrd="6" destOrd="0" presId="urn:microsoft.com/office/officeart/2008/layout/HorizontalMultiLevelHierarchy"/>
    <dgm:cxn modelId="{BEB58E21-5C1B-49EB-9860-679F25150E7A}" type="presParOf" srcId="{DE5262E2-95FE-4709-9AA4-A8F72FBCC613}" destId="{90D8AB49-8E68-4194-AC13-5F55D8253ABD}" srcOrd="0" destOrd="0" presId="urn:microsoft.com/office/officeart/2008/layout/HorizontalMultiLevelHierarchy"/>
    <dgm:cxn modelId="{CC28DDAD-BB45-4D64-BD48-1D30BE89F87C}" type="presParOf" srcId="{00079838-737E-4DA6-95E3-EE11280EBA86}" destId="{100709D9-FA78-442A-93DF-0D2BA2D85356}" srcOrd="7" destOrd="0" presId="urn:microsoft.com/office/officeart/2008/layout/HorizontalMultiLevelHierarchy"/>
    <dgm:cxn modelId="{269156F3-9C03-4040-93AE-BD26A71AB2F5}" type="presParOf" srcId="{100709D9-FA78-442A-93DF-0D2BA2D85356}" destId="{A7A5964C-B3DF-4E0B-B140-7168CD3381FD}" srcOrd="0" destOrd="0" presId="urn:microsoft.com/office/officeart/2008/layout/HorizontalMultiLevelHierarchy"/>
    <dgm:cxn modelId="{716F6E9B-D39A-4317-A3D0-6498AF723110}" type="presParOf" srcId="{100709D9-FA78-442A-93DF-0D2BA2D85356}" destId="{0A771D6F-5EBC-45D0-9FF2-DC052C27A660}" srcOrd="1" destOrd="0" presId="urn:microsoft.com/office/officeart/2008/layout/HorizontalMultiLevelHierarchy"/>
    <dgm:cxn modelId="{A5E14C96-0570-41B0-AF2E-02AE82F8EAA7}" type="presParOf" srcId="{00079838-737E-4DA6-95E3-EE11280EBA86}" destId="{A1547E2D-75C3-4440-BEE7-0C24BB2089F2}" srcOrd="8" destOrd="0" presId="urn:microsoft.com/office/officeart/2008/layout/HorizontalMultiLevelHierarchy"/>
    <dgm:cxn modelId="{B27EF7D9-CE55-4F2E-9D7B-8D119FEAAE31}" type="presParOf" srcId="{A1547E2D-75C3-4440-BEE7-0C24BB2089F2}" destId="{DCD2BD8A-6EA7-49B0-8BB8-FB623A7CB27F}" srcOrd="0" destOrd="0" presId="urn:microsoft.com/office/officeart/2008/layout/HorizontalMultiLevelHierarchy"/>
    <dgm:cxn modelId="{AD3653A1-4B56-4A8A-BE38-731C808621D1}" type="presParOf" srcId="{00079838-737E-4DA6-95E3-EE11280EBA86}" destId="{E2B15E0C-EA6B-4255-9646-E18B0AB88428}" srcOrd="9" destOrd="0" presId="urn:microsoft.com/office/officeart/2008/layout/HorizontalMultiLevelHierarchy"/>
    <dgm:cxn modelId="{DB326494-AD60-4FC8-A4B8-0E4B2749C836}" type="presParOf" srcId="{E2B15E0C-EA6B-4255-9646-E18B0AB88428}" destId="{4A1390A4-B819-4C4D-89D6-9D42D89A72E5}" srcOrd="0" destOrd="0" presId="urn:microsoft.com/office/officeart/2008/layout/HorizontalMultiLevelHierarchy"/>
    <dgm:cxn modelId="{E0B8CCCF-802C-4A53-B40F-75A1CB2CDE79}" type="presParOf" srcId="{E2B15E0C-EA6B-4255-9646-E18B0AB88428}" destId="{D17C8D67-97A1-4FE3-889F-E7BF3B4712AE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9E4EEDE-3559-43D7-8F75-4A0927293A38}" type="doc">
      <dgm:prSet loTypeId="urn:microsoft.com/office/officeart/2008/layout/HorizontalMultiLevelHierarchy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FCDF5D6-F85F-4207-B7E5-CB01AAD16759}">
      <dgm:prSet phldrT="[Текст]"/>
      <dgm:spPr>
        <a:xfrm rot="16200000">
          <a:off x="-616073" y="1962888"/>
          <a:ext cx="4846638" cy="920861"/>
        </a:xfrm>
        <a:prstGeom prst="rect">
          <a:avLst/>
        </a:prstGeom>
        <a:solidFill>
          <a:srgbClr val="AD0101">
            <a:hueOff val="0"/>
            <a:satOff val="0"/>
            <a:lumOff val="0"/>
            <a:alphaOff val="0"/>
          </a:srgbClr>
        </a:solidFill>
        <a:ln w="22225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r>
            <a:rPr lang="ru-RU" b="1" dirty="0" smtClean="0">
              <a:solidFill>
                <a:sysClr val="window" lastClr="FFFFFF"/>
              </a:solidFill>
              <a:latin typeface="Times New Roman"/>
              <a:ea typeface="+mn-ea"/>
              <a:cs typeface="+mn-cs"/>
            </a:rPr>
            <a:t>Привитие трудовых навыков</a:t>
          </a:r>
          <a:endParaRPr lang="ru-RU" b="1" dirty="0">
            <a:solidFill>
              <a:sysClr val="window" lastClr="FFFFFF"/>
            </a:solidFill>
            <a:latin typeface="Times New Roman"/>
            <a:ea typeface="+mn-ea"/>
            <a:cs typeface="+mn-cs"/>
          </a:endParaRPr>
        </a:p>
      </dgm:t>
    </dgm:pt>
    <dgm:pt modelId="{58CDDEA4-CF21-49D2-97A7-7799674C9076}" type="parTrans" cxnId="{A806ECFA-5DA9-433A-AC00-608C004C603A}">
      <dgm:prSet/>
      <dgm:spPr/>
      <dgm:t>
        <a:bodyPr/>
        <a:lstStyle/>
        <a:p>
          <a:endParaRPr lang="ru-RU"/>
        </a:p>
      </dgm:t>
    </dgm:pt>
    <dgm:pt modelId="{9D1BBD0B-F77C-4152-8849-D7F04A8CB9DD}" type="sibTrans" cxnId="{A806ECFA-5DA9-433A-AC00-608C004C603A}">
      <dgm:prSet/>
      <dgm:spPr/>
      <dgm:t>
        <a:bodyPr/>
        <a:lstStyle/>
        <a:p>
          <a:endParaRPr lang="ru-RU"/>
        </a:p>
      </dgm:t>
    </dgm:pt>
    <dgm:pt modelId="{1C2244C2-7169-4186-97AD-4FA2BFDA5FF2}">
      <dgm:prSet phldrT="[Текст]"/>
      <dgm:spPr>
        <a:xfrm>
          <a:off x="2871760" y="811811"/>
          <a:ext cx="3020424" cy="920861"/>
        </a:xfrm>
        <a:prstGeom prst="rect">
          <a:avLst/>
        </a:prstGeom>
        <a:solidFill>
          <a:srgbClr val="AD0101">
            <a:hueOff val="0"/>
            <a:satOff val="0"/>
            <a:lumOff val="0"/>
            <a:alphaOff val="0"/>
          </a:srgbClr>
        </a:solidFill>
        <a:ln w="22225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r>
            <a:rPr lang="ru-RU" dirty="0" smtClean="0">
              <a:solidFill>
                <a:sysClr val="window" lastClr="FFFFFF"/>
              </a:solidFill>
              <a:latin typeface="Times New Roman"/>
              <a:ea typeface="+mn-ea"/>
              <a:cs typeface="+mn-cs"/>
            </a:rPr>
            <a:t>Трудовые акции</a:t>
          </a:r>
          <a:endParaRPr lang="ru-RU" dirty="0">
            <a:solidFill>
              <a:sysClr val="window" lastClr="FFFFFF"/>
            </a:solidFill>
            <a:latin typeface="Times New Roman"/>
            <a:ea typeface="+mn-ea"/>
            <a:cs typeface="+mn-cs"/>
          </a:endParaRPr>
        </a:p>
      </dgm:t>
    </dgm:pt>
    <dgm:pt modelId="{F1E3C488-FFF2-4675-BD7F-A78380E170FE}" type="parTrans" cxnId="{5BE192D0-812E-4762-AEBA-868212E557FF}">
      <dgm:prSet/>
      <dgm:spPr>
        <a:xfrm>
          <a:off x="2267675" y="1272242"/>
          <a:ext cx="604084" cy="1151076"/>
        </a:xfrm>
        <a:custGeom>
          <a:avLst/>
          <a:gdLst/>
          <a:ahLst/>
          <a:cxnLst/>
          <a:rect l="0" t="0" r="0" b="0"/>
          <a:pathLst>
            <a:path>
              <a:moveTo>
                <a:pt x="0" y="1151076"/>
              </a:moveTo>
              <a:lnTo>
                <a:pt x="302042" y="1151076"/>
              </a:lnTo>
              <a:lnTo>
                <a:pt x="302042" y="0"/>
              </a:lnTo>
              <a:lnTo>
                <a:pt x="604084" y="0"/>
              </a:lnTo>
            </a:path>
          </a:pathLst>
        </a:custGeom>
        <a:noFill/>
        <a:ln w="22225" cap="flat" cmpd="sng" algn="ctr">
          <a:solidFill>
            <a:srgbClr val="AD0101">
              <a:shade val="6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ru-RU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Times New Roman"/>
            <a:ea typeface="+mn-ea"/>
            <a:cs typeface="+mn-cs"/>
          </a:endParaRPr>
        </a:p>
      </dgm:t>
    </dgm:pt>
    <dgm:pt modelId="{8D922590-4E2C-4200-A8CE-1DCBCBD84257}" type="sibTrans" cxnId="{5BE192D0-812E-4762-AEBA-868212E557FF}">
      <dgm:prSet/>
      <dgm:spPr/>
      <dgm:t>
        <a:bodyPr/>
        <a:lstStyle/>
        <a:p>
          <a:endParaRPr lang="ru-RU"/>
        </a:p>
      </dgm:t>
    </dgm:pt>
    <dgm:pt modelId="{EEAB20AF-3AD7-43BD-8365-B76EBB74F3EF}">
      <dgm:prSet phldrT="[Текст]"/>
      <dgm:spPr>
        <a:xfrm>
          <a:off x="2871760" y="1962888"/>
          <a:ext cx="3020424" cy="920861"/>
        </a:xfrm>
        <a:prstGeom prst="rect">
          <a:avLst/>
        </a:prstGeom>
        <a:solidFill>
          <a:srgbClr val="AD0101">
            <a:hueOff val="0"/>
            <a:satOff val="0"/>
            <a:lumOff val="0"/>
            <a:alphaOff val="0"/>
          </a:srgbClr>
        </a:solidFill>
        <a:ln w="22225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r>
            <a:rPr lang="ru-RU" dirty="0" smtClean="0">
              <a:solidFill>
                <a:sysClr val="window" lastClr="FFFFFF"/>
              </a:solidFill>
              <a:latin typeface="Times New Roman"/>
              <a:ea typeface="+mn-ea"/>
              <a:cs typeface="+mn-cs"/>
            </a:rPr>
            <a:t>Трудовые операции</a:t>
          </a:r>
          <a:endParaRPr lang="ru-RU" dirty="0">
            <a:solidFill>
              <a:sysClr val="window" lastClr="FFFFFF"/>
            </a:solidFill>
            <a:latin typeface="Times New Roman"/>
            <a:ea typeface="+mn-ea"/>
            <a:cs typeface="+mn-cs"/>
          </a:endParaRPr>
        </a:p>
      </dgm:t>
    </dgm:pt>
    <dgm:pt modelId="{F3BEB526-D6CD-43EE-8B59-D6812962B2CD}" type="parTrans" cxnId="{61DCDEA3-2182-4A93-A9F8-807B83DE1AAF}">
      <dgm:prSet/>
      <dgm:spPr>
        <a:xfrm>
          <a:off x="2267675" y="2377599"/>
          <a:ext cx="604084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604084" y="45720"/>
              </a:lnTo>
            </a:path>
          </a:pathLst>
        </a:custGeom>
        <a:noFill/>
        <a:ln w="22225" cap="flat" cmpd="sng" algn="ctr">
          <a:solidFill>
            <a:srgbClr val="AD0101">
              <a:shade val="6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ru-RU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Times New Roman"/>
            <a:ea typeface="+mn-ea"/>
            <a:cs typeface="+mn-cs"/>
          </a:endParaRPr>
        </a:p>
      </dgm:t>
    </dgm:pt>
    <dgm:pt modelId="{3C290F3B-A5D4-4A2B-95A5-04B94006F24A}" type="sibTrans" cxnId="{61DCDEA3-2182-4A93-A9F8-807B83DE1AAF}">
      <dgm:prSet/>
      <dgm:spPr/>
      <dgm:t>
        <a:bodyPr/>
        <a:lstStyle/>
        <a:p>
          <a:endParaRPr lang="ru-RU"/>
        </a:p>
      </dgm:t>
    </dgm:pt>
    <dgm:pt modelId="{436B1755-F83D-467A-930B-87FD5A364553}">
      <dgm:prSet phldrT="[Текст]"/>
      <dgm:spPr>
        <a:xfrm>
          <a:off x="2871760" y="3113964"/>
          <a:ext cx="3020424" cy="920861"/>
        </a:xfrm>
        <a:prstGeom prst="rect">
          <a:avLst/>
        </a:prstGeom>
        <a:solidFill>
          <a:srgbClr val="AD0101">
            <a:hueOff val="0"/>
            <a:satOff val="0"/>
            <a:lumOff val="0"/>
            <a:alphaOff val="0"/>
          </a:srgbClr>
        </a:solidFill>
        <a:ln w="22225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r>
            <a:rPr lang="ru-RU" dirty="0" smtClean="0">
              <a:solidFill>
                <a:sysClr val="window" lastClr="FFFFFF"/>
              </a:solidFill>
              <a:latin typeface="Times New Roman"/>
              <a:ea typeface="+mn-ea"/>
              <a:cs typeface="+mn-cs"/>
            </a:rPr>
            <a:t>Практические занятия</a:t>
          </a:r>
          <a:endParaRPr lang="ru-RU" dirty="0">
            <a:solidFill>
              <a:sysClr val="window" lastClr="FFFFFF"/>
            </a:solidFill>
            <a:latin typeface="Times New Roman"/>
            <a:ea typeface="+mn-ea"/>
            <a:cs typeface="+mn-cs"/>
          </a:endParaRPr>
        </a:p>
      </dgm:t>
    </dgm:pt>
    <dgm:pt modelId="{EE05DB3C-B6C4-4D77-9AAC-E14A7A071E61}" type="parTrans" cxnId="{8C8995B1-B1AD-440F-A840-61BFF7B696D3}">
      <dgm:prSet/>
      <dgm:spPr>
        <a:xfrm>
          <a:off x="2267675" y="2423319"/>
          <a:ext cx="604084" cy="115107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302042" y="0"/>
              </a:lnTo>
              <a:lnTo>
                <a:pt x="302042" y="1151076"/>
              </a:lnTo>
              <a:lnTo>
                <a:pt x="604084" y="1151076"/>
              </a:lnTo>
            </a:path>
          </a:pathLst>
        </a:custGeom>
        <a:noFill/>
        <a:ln w="22225" cap="flat" cmpd="sng" algn="ctr">
          <a:solidFill>
            <a:srgbClr val="AD0101">
              <a:shade val="6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ru-RU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Times New Roman"/>
            <a:ea typeface="+mn-ea"/>
            <a:cs typeface="+mn-cs"/>
          </a:endParaRPr>
        </a:p>
      </dgm:t>
    </dgm:pt>
    <dgm:pt modelId="{B188400A-4794-4806-B262-83ED9566920C}" type="sibTrans" cxnId="{8C8995B1-B1AD-440F-A840-61BFF7B696D3}">
      <dgm:prSet/>
      <dgm:spPr/>
      <dgm:t>
        <a:bodyPr/>
        <a:lstStyle/>
        <a:p>
          <a:endParaRPr lang="ru-RU"/>
        </a:p>
      </dgm:t>
    </dgm:pt>
    <dgm:pt modelId="{6CADAA11-0203-4B98-A2D7-B3FE671943F8}" type="pres">
      <dgm:prSet presAssocID="{D9E4EEDE-3559-43D7-8F75-4A0927293A38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DBBFB8D-04AD-4583-B3B2-49CD68008749}" type="pres">
      <dgm:prSet presAssocID="{AFCDF5D6-F85F-4207-B7E5-CB01AAD16759}" presName="root1" presStyleCnt="0"/>
      <dgm:spPr/>
    </dgm:pt>
    <dgm:pt modelId="{1D3F0224-3CAB-4DED-A226-C2359C19C39F}" type="pres">
      <dgm:prSet presAssocID="{AFCDF5D6-F85F-4207-B7E5-CB01AAD16759}" presName="LevelOneTextNod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5E09028-9740-49C7-996C-E90FA2F905B3}" type="pres">
      <dgm:prSet presAssocID="{AFCDF5D6-F85F-4207-B7E5-CB01AAD16759}" presName="level2hierChild" presStyleCnt="0"/>
      <dgm:spPr/>
    </dgm:pt>
    <dgm:pt modelId="{741E384A-301F-4110-BF75-D788900526E6}" type="pres">
      <dgm:prSet presAssocID="{F1E3C488-FFF2-4675-BD7F-A78380E170FE}" presName="conn2-1" presStyleLbl="parChTrans1D2" presStyleIdx="0" presStyleCnt="3"/>
      <dgm:spPr/>
      <dgm:t>
        <a:bodyPr/>
        <a:lstStyle/>
        <a:p>
          <a:endParaRPr lang="ru-RU"/>
        </a:p>
      </dgm:t>
    </dgm:pt>
    <dgm:pt modelId="{2650BFB8-5517-47CB-9C06-FB1F0E2940D3}" type="pres">
      <dgm:prSet presAssocID="{F1E3C488-FFF2-4675-BD7F-A78380E170FE}" presName="connTx" presStyleLbl="parChTrans1D2" presStyleIdx="0" presStyleCnt="3"/>
      <dgm:spPr/>
      <dgm:t>
        <a:bodyPr/>
        <a:lstStyle/>
        <a:p>
          <a:endParaRPr lang="ru-RU"/>
        </a:p>
      </dgm:t>
    </dgm:pt>
    <dgm:pt modelId="{1DA444B1-43B3-4B93-BAE8-F1C3D9672FB3}" type="pres">
      <dgm:prSet presAssocID="{1C2244C2-7169-4186-97AD-4FA2BFDA5FF2}" presName="root2" presStyleCnt="0"/>
      <dgm:spPr/>
    </dgm:pt>
    <dgm:pt modelId="{D3477FAB-0884-4F0C-8B6F-9AAEF7B21A45}" type="pres">
      <dgm:prSet presAssocID="{1C2244C2-7169-4186-97AD-4FA2BFDA5FF2}" presName="LevelTwoTextNode" presStyleLbl="node2" presStyleIdx="0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92AD705-BC39-4789-B7BD-EF481254D7DB}" type="pres">
      <dgm:prSet presAssocID="{1C2244C2-7169-4186-97AD-4FA2BFDA5FF2}" presName="level3hierChild" presStyleCnt="0"/>
      <dgm:spPr/>
    </dgm:pt>
    <dgm:pt modelId="{BCC03795-6E26-4CFB-8532-3C53C8043039}" type="pres">
      <dgm:prSet presAssocID="{F3BEB526-D6CD-43EE-8B59-D6812962B2CD}" presName="conn2-1" presStyleLbl="parChTrans1D2" presStyleIdx="1" presStyleCnt="3"/>
      <dgm:spPr/>
      <dgm:t>
        <a:bodyPr/>
        <a:lstStyle/>
        <a:p>
          <a:endParaRPr lang="ru-RU"/>
        </a:p>
      </dgm:t>
    </dgm:pt>
    <dgm:pt modelId="{F0B692BB-870F-47B9-BDE8-9B93A082F2A8}" type="pres">
      <dgm:prSet presAssocID="{F3BEB526-D6CD-43EE-8B59-D6812962B2CD}" presName="connTx" presStyleLbl="parChTrans1D2" presStyleIdx="1" presStyleCnt="3"/>
      <dgm:spPr/>
      <dgm:t>
        <a:bodyPr/>
        <a:lstStyle/>
        <a:p>
          <a:endParaRPr lang="ru-RU"/>
        </a:p>
      </dgm:t>
    </dgm:pt>
    <dgm:pt modelId="{983D4C7E-366B-4AB3-97A6-6DB3E8D15DEF}" type="pres">
      <dgm:prSet presAssocID="{EEAB20AF-3AD7-43BD-8365-B76EBB74F3EF}" presName="root2" presStyleCnt="0"/>
      <dgm:spPr/>
    </dgm:pt>
    <dgm:pt modelId="{F2B8C5C3-5C95-4C93-8EF0-A70171C95AAA}" type="pres">
      <dgm:prSet presAssocID="{EEAB20AF-3AD7-43BD-8365-B76EBB74F3EF}" presName="LevelTwoTextNode" presStyleLbl="node2" presStyleIdx="1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39D9A30-0B94-45EA-B7D5-928128A3404D}" type="pres">
      <dgm:prSet presAssocID="{EEAB20AF-3AD7-43BD-8365-B76EBB74F3EF}" presName="level3hierChild" presStyleCnt="0"/>
      <dgm:spPr/>
    </dgm:pt>
    <dgm:pt modelId="{59E2660C-65FB-4289-9107-B284BD2F34ED}" type="pres">
      <dgm:prSet presAssocID="{EE05DB3C-B6C4-4D77-9AAC-E14A7A071E61}" presName="conn2-1" presStyleLbl="parChTrans1D2" presStyleIdx="2" presStyleCnt="3"/>
      <dgm:spPr/>
      <dgm:t>
        <a:bodyPr/>
        <a:lstStyle/>
        <a:p>
          <a:endParaRPr lang="ru-RU"/>
        </a:p>
      </dgm:t>
    </dgm:pt>
    <dgm:pt modelId="{A1D101D2-1737-4C7C-8266-ADA6FE022FA7}" type="pres">
      <dgm:prSet presAssocID="{EE05DB3C-B6C4-4D77-9AAC-E14A7A071E61}" presName="connTx" presStyleLbl="parChTrans1D2" presStyleIdx="2" presStyleCnt="3"/>
      <dgm:spPr/>
      <dgm:t>
        <a:bodyPr/>
        <a:lstStyle/>
        <a:p>
          <a:endParaRPr lang="ru-RU"/>
        </a:p>
      </dgm:t>
    </dgm:pt>
    <dgm:pt modelId="{054F0C02-49A7-40AA-82E3-A3E9AAD09816}" type="pres">
      <dgm:prSet presAssocID="{436B1755-F83D-467A-930B-87FD5A364553}" presName="root2" presStyleCnt="0"/>
      <dgm:spPr/>
    </dgm:pt>
    <dgm:pt modelId="{6DFCCE53-2FC3-4DF1-BED9-5E780EC1BB7E}" type="pres">
      <dgm:prSet presAssocID="{436B1755-F83D-467A-930B-87FD5A364553}" presName="LevelTwoTextNode" presStyleLbl="node2" presStyleIdx="2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2742EA6-202A-4053-8CC4-19B623BFB463}" type="pres">
      <dgm:prSet presAssocID="{436B1755-F83D-467A-930B-87FD5A364553}" presName="level3hierChild" presStyleCnt="0"/>
      <dgm:spPr/>
    </dgm:pt>
  </dgm:ptLst>
  <dgm:cxnLst>
    <dgm:cxn modelId="{6D557E3B-5431-4225-9786-43A555F9EDE8}" type="presOf" srcId="{F1E3C488-FFF2-4675-BD7F-A78380E170FE}" destId="{741E384A-301F-4110-BF75-D788900526E6}" srcOrd="0" destOrd="0" presId="urn:microsoft.com/office/officeart/2008/layout/HorizontalMultiLevelHierarchy"/>
    <dgm:cxn modelId="{C1241EBD-9F9E-4000-A454-40653238A8EB}" type="presOf" srcId="{F3BEB526-D6CD-43EE-8B59-D6812962B2CD}" destId="{F0B692BB-870F-47B9-BDE8-9B93A082F2A8}" srcOrd="1" destOrd="0" presId="urn:microsoft.com/office/officeart/2008/layout/HorizontalMultiLevelHierarchy"/>
    <dgm:cxn modelId="{90B1FE12-257E-435A-93E5-32ADA87C8EE5}" type="presOf" srcId="{EEAB20AF-3AD7-43BD-8365-B76EBB74F3EF}" destId="{F2B8C5C3-5C95-4C93-8EF0-A70171C95AAA}" srcOrd="0" destOrd="0" presId="urn:microsoft.com/office/officeart/2008/layout/HorizontalMultiLevelHierarchy"/>
    <dgm:cxn modelId="{00A637F6-CAC7-42E9-9CB0-E4227778218D}" type="presOf" srcId="{AFCDF5D6-F85F-4207-B7E5-CB01AAD16759}" destId="{1D3F0224-3CAB-4DED-A226-C2359C19C39F}" srcOrd="0" destOrd="0" presId="urn:microsoft.com/office/officeart/2008/layout/HorizontalMultiLevelHierarchy"/>
    <dgm:cxn modelId="{C1B5CA62-968A-4B74-AE06-6F995585F030}" type="presOf" srcId="{F1E3C488-FFF2-4675-BD7F-A78380E170FE}" destId="{2650BFB8-5517-47CB-9C06-FB1F0E2940D3}" srcOrd="1" destOrd="0" presId="urn:microsoft.com/office/officeart/2008/layout/HorizontalMultiLevelHierarchy"/>
    <dgm:cxn modelId="{8C8995B1-B1AD-440F-A840-61BFF7B696D3}" srcId="{AFCDF5D6-F85F-4207-B7E5-CB01AAD16759}" destId="{436B1755-F83D-467A-930B-87FD5A364553}" srcOrd="2" destOrd="0" parTransId="{EE05DB3C-B6C4-4D77-9AAC-E14A7A071E61}" sibTransId="{B188400A-4794-4806-B262-83ED9566920C}"/>
    <dgm:cxn modelId="{B217B07C-0787-43E1-822B-A7E46F985E44}" type="presOf" srcId="{436B1755-F83D-467A-930B-87FD5A364553}" destId="{6DFCCE53-2FC3-4DF1-BED9-5E780EC1BB7E}" srcOrd="0" destOrd="0" presId="urn:microsoft.com/office/officeart/2008/layout/HorizontalMultiLevelHierarchy"/>
    <dgm:cxn modelId="{61DCDEA3-2182-4A93-A9F8-807B83DE1AAF}" srcId="{AFCDF5D6-F85F-4207-B7E5-CB01AAD16759}" destId="{EEAB20AF-3AD7-43BD-8365-B76EBB74F3EF}" srcOrd="1" destOrd="0" parTransId="{F3BEB526-D6CD-43EE-8B59-D6812962B2CD}" sibTransId="{3C290F3B-A5D4-4A2B-95A5-04B94006F24A}"/>
    <dgm:cxn modelId="{9AFE0452-0969-428D-A63B-ACD3310128CD}" type="presOf" srcId="{EE05DB3C-B6C4-4D77-9AAC-E14A7A071E61}" destId="{59E2660C-65FB-4289-9107-B284BD2F34ED}" srcOrd="0" destOrd="0" presId="urn:microsoft.com/office/officeart/2008/layout/HorizontalMultiLevelHierarchy"/>
    <dgm:cxn modelId="{68ADF7EF-DC90-4F34-ABEA-E4CE0C7FECFD}" type="presOf" srcId="{EE05DB3C-B6C4-4D77-9AAC-E14A7A071E61}" destId="{A1D101D2-1737-4C7C-8266-ADA6FE022FA7}" srcOrd="1" destOrd="0" presId="urn:microsoft.com/office/officeart/2008/layout/HorizontalMultiLevelHierarchy"/>
    <dgm:cxn modelId="{F1760427-360B-4106-8F24-6DAEA1EA441C}" type="presOf" srcId="{D9E4EEDE-3559-43D7-8F75-4A0927293A38}" destId="{6CADAA11-0203-4B98-A2D7-B3FE671943F8}" srcOrd="0" destOrd="0" presId="urn:microsoft.com/office/officeart/2008/layout/HorizontalMultiLevelHierarchy"/>
    <dgm:cxn modelId="{ADCFC2D1-08DC-44CC-959E-9B0AE2A52D19}" type="presOf" srcId="{F3BEB526-D6CD-43EE-8B59-D6812962B2CD}" destId="{BCC03795-6E26-4CFB-8532-3C53C8043039}" srcOrd="0" destOrd="0" presId="urn:microsoft.com/office/officeart/2008/layout/HorizontalMultiLevelHierarchy"/>
    <dgm:cxn modelId="{A806ECFA-5DA9-433A-AC00-608C004C603A}" srcId="{D9E4EEDE-3559-43D7-8F75-4A0927293A38}" destId="{AFCDF5D6-F85F-4207-B7E5-CB01AAD16759}" srcOrd="0" destOrd="0" parTransId="{58CDDEA4-CF21-49D2-97A7-7799674C9076}" sibTransId="{9D1BBD0B-F77C-4152-8849-D7F04A8CB9DD}"/>
    <dgm:cxn modelId="{8DC76FDF-8504-4A5A-880A-1C940BC46BBA}" type="presOf" srcId="{1C2244C2-7169-4186-97AD-4FA2BFDA5FF2}" destId="{D3477FAB-0884-4F0C-8B6F-9AAEF7B21A45}" srcOrd="0" destOrd="0" presId="urn:microsoft.com/office/officeart/2008/layout/HorizontalMultiLevelHierarchy"/>
    <dgm:cxn modelId="{5BE192D0-812E-4762-AEBA-868212E557FF}" srcId="{AFCDF5D6-F85F-4207-B7E5-CB01AAD16759}" destId="{1C2244C2-7169-4186-97AD-4FA2BFDA5FF2}" srcOrd="0" destOrd="0" parTransId="{F1E3C488-FFF2-4675-BD7F-A78380E170FE}" sibTransId="{8D922590-4E2C-4200-A8CE-1DCBCBD84257}"/>
    <dgm:cxn modelId="{3B9E3A8C-AB4B-4693-8DC4-A26759B6C0CD}" type="presParOf" srcId="{6CADAA11-0203-4B98-A2D7-B3FE671943F8}" destId="{5DBBFB8D-04AD-4583-B3B2-49CD68008749}" srcOrd="0" destOrd="0" presId="urn:microsoft.com/office/officeart/2008/layout/HorizontalMultiLevelHierarchy"/>
    <dgm:cxn modelId="{8611671A-D913-4F6E-859A-FD045ECC0B3D}" type="presParOf" srcId="{5DBBFB8D-04AD-4583-B3B2-49CD68008749}" destId="{1D3F0224-3CAB-4DED-A226-C2359C19C39F}" srcOrd="0" destOrd="0" presId="urn:microsoft.com/office/officeart/2008/layout/HorizontalMultiLevelHierarchy"/>
    <dgm:cxn modelId="{FF70C07C-16B7-48EB-B7EC-0272E34673D1}" type="presParOf" srcId="{5DBBFB8D-04AD-4583-B3B2-49CD68008749}" destId="{E5E09028-9740-49C7-996C-E90FA2F905B3}" srcOrd="1" destOrd="0" presId="urn:microsoft.com/office/officeart/2008/layout/HorizontalMultiLevelHierarchy"/>
    <dgm:cxn modelId="{4E45B6BD-859C-4431-A045-B6952CAA6540}" type="presParOf" srcId="{E5E09028-9740-49C7-996C-E90FA2F905B3}" destId="{741E384A-301F-4110-BF75-D788900526E6}" srcOrd="0" destOrd="0" presId="urn:microsoft.com/office/officeart/2008/layout/HorizontalMultiLevelHierarchy"/>
    <dgm:cxn modelId="{89EB69AD-2186-42A4-B525-DDD5242E106B}" type="presParOf" srcId="{741E384A-301F-4110-BF75-D788900526E6}" destId="{2650BFB8-5517-47CB-9C06-FB1F0E2940D3}" srcOrd="0" destOrd="0" presId="urn:microsoft.com/office/officeart/2008/layout/HorizontalMultiLevelHierarchy"/>
    <dgm:cxn modelId="{F99F473E-0A6D-4DD6-874B-F83FF5C432A2}" type="presParOf" srcId="{E5E09028-9740-49C7-996C-E90FA2F905B3}" destId="{1DA444B1-43B3-4B93-BAE8-F1C3D9672FB3}" srcOrd="1" destOrd="0" presId="urn:microsoft.com/office/officeart/2008/layout/HorizontalMultiLevelHierarchy"/>
    <dgm:cxn modelId="{AD565CC7-08CC-4B1C-88F3-845251957565}" type="presParOf" srcId="{1DA444B1-43B3-4B93-BAE8-F1C3D9672FB3}" destId="{D3477FAB-0884-4F0C-8B6F-9AAEF7B21A45}" srcOrd="0" destOrd="0" presId="urn:microsoft.com/office/officeart/2008/layout/HorizontalMultiLevelHierarchy"/>
    <dgm:cxn modelId="{B75B56DB-26EC-47CF-9782-EACCB40C9673}" type="presParOf" srcId="{1DA444B1-43B3-4B93-BAE8-F1C3D9672FB3}" destId="{592AD705-BC39-4789-B7BD-EF481254D7DB}" srcOrd="1" destOrd="0" presId="urn:microsoft.com/office/officeart/2008/layout/HorizontalMultiLevelHierarchy"/>
    <dgm:cxn modelId="{AF4B812F-3C94-4650-944E-85D4C7D102CF}" type="presParOf" srcId="{E5E09028-9740-49C7-996C-E90FA2F905B3}" destId="{BCC03795-6E26-4CFB-8532-3C53C8043039}" srcOrd="2" destOrd="0" presId="urn:microsoft.com/office/officeart/2008/layout/HorizontalMultiLevelHierarchy"/>
    <dgm:cxn modelId="{4CA75713-949A-4180-B1AF-05B4F640CB23}" type="presParOf" srcId="{BCC03795-6E26-4CFB-8532-3C53C8043039}" destId="{F0B692BB-870F-47B9-BDE8-9B93A082F2A8}" srcOrd="0" destOrd="0" presId="urn:microsoft.com/office/officeart/2008/layout/HorizontalMultiLevelHierarchy"/>
    <dgm:cxn modelId="{79F57834-C74E-4B45-A3F7-797B353B4216}" type="presParOf" srcId="{E5E09028-9740-49C7-996C-E90FA2F905B3}" destId="{983D4C7E-366B-4AB3-97A6-6DB3E8D15DEF}" srcOrd="3" destOrd="0" presId="urn:microsoft.com/office/officeart/2008/layout/HorizontalMultiLevelHierarchy"/>
    <dgm:cxn modelId="{4EF6E506-295A-4D0E-84E6-0ABCBE1CB0B8}" type="presParOf" srcId="{983D4C7E-366B-4AB3-97A6-6DB3E8D15DEF}" destId="{F2B8C5C3-5C95-4C93-8EF0-A70171C95AAA}" srcOrd="0" destOrd="0" presId="urn:microsoft.com/office/officeart/2008/layout/HorizontalMultiLevelHierarchy"/>
    <dgm:cxn modelId="{83562707-C4B1-4388-A9D0-C77D9B84DD59}" type="presParOf" srcId="{983D4C7E-366B-4AB3-97A6-6DB3E8D15DEF}" destId="{D39D9A30-0B94-45EA-B7D5-928128A3404D}" srcOrd="1" destOrd="0" presId="urn:microsoft.com/office/officeart/2008/layout/HorizontalMultiLevelHierarchy"/>
    <dgm:cxn modelId="{B5B9A577-7C36-493B-88AE-BF3765343FE4}" type="presParOf" srcId="{E5E09028-9740-49C7-996C-E90FA2F905B3}" destId="{59E2660C-65FB-4289-9107-B284BD2F34ED}" srcOrd="4" destOrd="0" presId="urn:microsoft.com/office/officeart/2008/layout/HorizontalMultiLevelHierarchy"/>
    <dgm:cxn modelId="{B2F7FBB7-C9C4-418B-8548-18F5C36033BB}" type="presParOf" srcId="{59E2660C-65FB-4289-9107-B284BD2F34ED}" destId="{A1D101D2-1737-4C7C-8266-ADA6FE022FA7}" srcOrd="0" destOrd="0" presId="urn:microsoft.com/office/officeart/2008/layout/HorizontalMultiLevelHierarchy"/>
    <dgm:cxn modelId="{B75707F5-9C01-4BA1-BA01-5A588AC89867}" type="presParOf" srcId="{E5E09028-9740-49C7-996C-E90FA2F905B3}" destId="{054F0C02-49A7-40AA-82E3-A3E9AAD09816}" srcOrd="5" destOrd="0" presId="urn:microsoft.com/office/officeart/2008/layout/HorizontalMultiLevelHierarchy"/>
    <dgm:cxn modelId="{66C20BCA-5C6A-4C30-89DB-5ABC972150CF}" type="presParOf" srcId="{054F0C02-49A7-40AA-82E3-A3E9AAD09816}" destId="{6DFCCE53-2FC3-4DF1-BED9-5E780EC1BB7E}" srcOrd="0" destOrd="0" presId="urn:microsoft.com/office/officeart/2008/layout/HorizontalMultiLevelHierarchy"/>
    <dgm:cxn modelId="{F78D2919-F6EB-4320-87AD-900E4A5916CD}" type="presParOf" srcId="{054F0C02-49A7-40AA-82E3-A3E9AAD09816}" destId="{42742EA6-202A-4053-8CC4-19B623BFB463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FAAF2066-18AB-4776-B235-AD32F0AC8B3B}" type="doc">
      <dgm:prSet loTypeId="urn:microsoft.com/office/officeart/2008/layout/HorizontalMultiLevelHierarchy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12B031B-5440-4BCC-9566-F2F853ABEE0C}">
      <dgm:prSet phldrT="[Текст]"/>
      <dgm:spPr>
        <a:xfrm rot="16200000">
          <a:off x="-1099915" y="1962888"/>
          <a:ext cx="4846638" cy="920861"/>
        </a:xfrm>
        <a:prstGeom prst="rect">
          <a:avLst/>
        </a:prstGeom>
        <a:solidFill>
          <a:srgbClr val="AD0101"/>
        </a:solidFill>
        <a:ln w="15875" cap="flat" cmpd="sng" algn="ctr">
          <a:solidFill>
            <a:sysClr val="window" lastClr="FFFFFF"/>
          </a:solidFill>
          <a:prstDash val="solid"/>
        </a:ln>
        <a:effectLst/>
      </dgm:spPr>
      <dgm:t>
        <a:bodyPr/>
        <a:lstStyle/>
        <a:p>
          <a:r>
            <a:rPr lang="ru-RU" b="1" dirty="0" smtClean="0">
              <a:solidFill>
                <a:sysClr val="window" lastClr="FFFFFF"/>
              </a:solidFill>
              <a:latin typeface="Century Gothic"/>
              <a:ea typeface="+mn-ea"/>
              <a:cs typeface="+mn-cs"/>
            </a:rPr>
            <a:t>Профконсультация</a:t>
          </a:r>
          <a:endParaRPr lang="ru-RU" b="1" dirty="0">
            <a:solidFill>
              <a:sysClr val="window" lastClr="FFFFFF"/>
            </a:solidFill>
            <a:latin typeface="Century Gothic"/>
            <a:ea typeface="+mn-ea"/>
            <a:cs typeface="+mn-cs"/>
          </a:endParaRPr>
        </a:p>
      </dgm:t>
    </dgm:pt>
    <dgm:pt modelId="{40D76174-EA09-44AF-AFAA-398CDCFA4F93}" type="parTrans" cxnId="{4010478C-B232-49F2-BDD2-4B9FA4F3B524}">
      <dgm:prSet/>
      <dgm:spPr/>
      <dgm:t>
        <a:bodyPr/>
        <a:lstStyle/>
        <a:p>
          <a:endParaRPr lang="ru-RU"/>
        </a:p>
      </dgm:t>
    </dgm:pt>
    <dgm:pt modelId="{14853143-DD9F-4FDC-AC05-660D3ADA0E9C}" type="sibTrans" cxnId="{4010478C-B232-49F2-BDD2-4B9FA4F3B524}">
      <dgm:prSet/>
      <dgm:spPr/>
      <dgm:t>
        <a:bodyPr/>
        <a:lstStyle/>
        <a:p>
          <a:endParaRPr lang="ru-RU"/>
        </a:p>
      </dgm:t>
    </dgm:pt>
    <dgm:pt modelId="{A8C6A360-D062-4C32-94E7-55A6AE6B6513}">
      <dgm:prSet phldrT="[Текст]"/>
      <dgm:spPr>
        <a:xfrm>
          <a:off x="2387918" y="1387350"/>
          <a:ext cx="3988108" cy="920861"/>
        </a:xfrm>
        <a:prstGeom prst="rect">
          <a:avLst/>
        </a:prstGeom>
        <a:solidFill>
          <a:srgbClr val="AD0101"/>
        </a:solidFill>
        <a:ln w="15875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r>
            <a:rPr lang="ru-RU" b="1" dirty="0" smtClean="0">
              <a:solidFill>
                <a:sysClr val="window" lastClr="FFFFFF"/>
              </a:solidFill>
              <a:latin typeface="Century Gothic"/>
              <a:ea typeface="+mn-ea"/>
              <a:cs typeface="+mn-cs"/>
            </a:rPr>
            <a:t>Работа с социальным педагогом</a:t>
          </a:r>
          <a:endParaRPr lang="ru-RU" b="1" dirty="0">
            <a:solidFill>
              <a:sysClr val="window" lastClr="FFFFFF"/>
            </a:solidFill>
            <a:latin typeface="Century Gothic"/>
            <a:ea typeface="+mn-ea"/>
            <a:cs typeface="+mn-cs"/>
          </a:endParaRPr>
        </a:p>
      </dgm:t>
    </dgm:pt>
    <dgm:pt modelId="{74D3F460-E96D-4A5D-A665-CADEF2BCD4D3}" type="parTrans" cxnId="{2300A9C8-1363-4125-BE19-07C99EF53F65}">
      <dgm:prSet/>
      <dgm:spPr>
        <a:xfrm>
          <a:off x="1783833" y="1847780"/>
          <a:ext cx="604084" cy="575538"/>
        </a:xfrm>
        <a:custGeom>
          <a:avLst/>
          <a:gdLst/>
          <a:ahLst/>
          <a:cxnLst/>
          <a:rect l="0" t="0" r="0" b="0"/>
          <a:pathLst>
            <a:path>
              <a:moveTo>
                <a:pt x="0" y="575538"/>
              </a:moveTo>
              <a:lnTo>
                <a:pt x="302042" y="575538"/>
              </a:lnTo>
              <a:lnTo>
                <a:pt x="302042" y="0"/>
              </a:lnTo>
              <a:lnTo>
                <a:pt x="604084" y="0"/>
              </a:lnTo>
            </a:path>
          </a:pathLst>
        </a:custGeom>
        <a:noFill/>
        <a:ln w="15875" cap="flat" cmpd="sng" algn="ctr">
          <a:solidFill>
            <a:srgbClr val="94C600">
              <a:shade val="6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ru-RU">
            <a:solidFill>
              <a:srgbClr val="C00000"/>
            </a:solidFill>
            <a:latin typeface="Century Gothic"/>
            <a:ea typeface="+mn-ea"/>
            <a:cs typeface="+mn-cs"/>
          </a:endParaRPr>
        </a:p>
      </dgm:t>
    </dgm:pt>
    <dgm:pt modelId="{A23704A9-B684-4CE2-B1A6-D02AD79944AE}" type="sibTrans" cxnId="{2300A9C8-1363-4125-BE19-07C99EF53F65}">
      <dgm:prSet/>
      <dgm:spPr/>
      <dgm:t>
        <a:bodyPr/>
        <a:lstStyle/>
        <a:p>
          <a:endParaRPr lang="ru-RU"/>
        </a:p>
      </dgm:t>
    </dgm:pt>
    <dgm:pt modelId="{2BE06235-C7DB-4E97-A2E2-DD0A80BB09E6}">
      <dgm:prSet phldrT="[Текст]"/>
      <dgm:spPr>
        <a:xfrm>
          <a:off x="2530633" y="2539356"/>
          <a:ext cx="3988108" cy="920861"/>
        </a:xfrm>
        <a:prstGeom prst="rect">
          <a:avLst/>
        </a:prstGeom>
        <a:solidFill>
          <a:srgbClr val="AD0101"/>
        </a:solidFill>
        <a:ln w="15875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r>
            <a:rPr lang="ru-RU" b="1" dirty="0" smtClean="0">
              <a:solidFill>
                <a:sysClr val="window" lastClr="FFFFFF"/>
              </a:solidFill>
              <a:latin typeface="Century Gothic"/>
              <a:ea typeface="+mn-ea"/>
              <a:cs typeface="+mn-cs"/>
            </a:rPr>
            <a:t>Работа с психологом</a:t>
          </a:r>
          <a:endParaRPr lang="ru-RU" b="1" dirty="0">
            <a:solidFill>
              <a:sysClr val="window" lastClr="FFFFFF"/>
            </a:solidFill>
            <a:latin typeface="Century Gothic"/>
            <a:ea typeface="+mn-ea"/>
            <a:cs typeface="+mn-cs"/>
          </a:endParaRPr>
        </a:p>
      </dgm:t>
    </dgm:pt>
    <dgm:pt modelId="{8399E218-12B2-4C86-AAEA-27CFC249973E}" type="parTrans" cxnId="{F6117792-F9F1-43A0-B124-93FCD0F462D2}">
      <dgm:prSet/>
      <dgm:spPr>
        <a:xfrm>
          <a:off x="1783833" y="2423319"/>
          <a:ext cx="746800" cy="57646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302042" y="0"/>
              </a:lnTo>
              <a:lnTo>
                <a:pt x="302042" y="575538"/>
              </a:lnTo>
              <a:lnTo>
                <a:pt x="604084" y="575538"/>
              </a:lnTo>
            </a:path>
          </a:pathLst>
        </a:custGeom>
        <a:noFill/>
        <a:ln w="15875" cap="flat" cmpd="sng" algn="ctr">
          <a:solidFill>
            <a:srgbClr val="94C600">
              <a:shade val="6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ru-RU">
            <a:solidFill>
              <a:srgbClr val="C00000"/>
            </a:solidFill>
            <a:latin typeface="Century Gothic"/>
            <a:ea typeface="+mn-ea"/>
            <a:cs typeface="+mn-cs"/>
          </a:endParaRPr>
        </a:p>
      </dgm:t>
    </dgm:pt>
    <dgm:pt modelId="{BECE63FF-FD62-4DA0-8C18-5804894E3206}" type="sibTrans" cxnId="{F6117792-F9F1-43A0-B124-93FCD0F462D2}">
      <dgm:prSet/>
      <dgm:spPr/>
      <dgm:t>
        <a:bodyPr/>
        <a:lstStyle/>
        <a:p>
          <a:endParaRPr lang="ru-RU"/>
        </a:p>
      </dgm:t>
    </dgm:pt>
    <dgm:pt modelId="{F0985FFE-D52E-477A-B7F7-3924AF224E2E}" type="pres">
      <dgm:prSet presAssocID="{FAAF2066-18AB-4776-B235-AD32F0AC8B3B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9DEE2DB-78B0-43EF-8329-506F69682980}" type="pres">
      <dgm:prSet presAssocID="{212B031B-5440-4BCC-9566-F2F853ABEE0C}" presName="root1" presStyleCnt="0"/>
      <dgm:spPr/>
    </dgm:pt>
    <dgm:pt modelId="{AFD51949-97C2-426D-B52D-8BE8FA10DDD6}" type="pres">
      <dgm:prSet presAssocID="{212B031B-5440-4BCC-9566-F2F853ABEE0C}" presName="LevelOneTextNode" presStyleLbl="node0" presStyleIdx="0" presStyleCnt="1">
        <dgm:presLayoutVars>
          <dgm:chPref val="3"/>
        </dgm:presLayoutVars>
      </dgm:prSet>
      <dgm:spPr>
        <a:prstGeom prst="rect">
          <a:avLst/>
        </a:prstGeom>
      </dgm:spPr>
      <dgm:t>
        <a:bodyPr/>
        <a:lstStyle/>
        <a:p>
          <a:endParaRPr lang="ru-RU"/>
        </a:p>
      </dgm:t>
    </dgm:pt>
    <dgm:pt modelId="{7D57E573-4AA5-4774-808B-AE85B8895CFE}" type="pres">
      <dgm:prSet presAssocID="{212B031B-5440-4BCC-9566-F2F853ABEE0C}" presName="level2hierChild" presStyleCnt="0"/>
      <dgm:spPr/>
    </dgm:pt>
    <dgm:pt modelId="{B1956376-5FF9-44BD-B76D-288A03C21B4D}" type="pres">
      <dgm:prSet presAssocID="{74D3F460-E96D-4A5D-A665-CADEF2BCD4D3}" presName="conn2-1" presStyleLbl="parChTrans1D2" presStyleIdx="0" presStyleCnt="2"/>
      <dgm:spPr>
        <a:custGeom>
          <a:avLst/>
          <a:gdLst/>
          <a:ahLst/>
          <a:cxnLst/>
          <a:rect l="0" t="0" r="0" b="0"/>
          <a:pathLst>
            <a:path>
              <a:moveTo>
                <a:pt x="0" y="575538"/>
              </a:moveTo>
              <a:lnTo>
                <a:pt x="302042" y="575538"/>
              </a:lnTo>
              <a:lnTo>
                <a:pt x="302042" y="0"/>
              </a:lnTo>
              <a:lnTo>
                <a:pt x="604084" y="0"/>
              </a:lnTo>
            </a:path>
          </a:pathLst>
        </a:custGeom>
      </dgm:spPr>
      <dgm:t>
        <a:bodyPr/>
        <a:lstStyle/>
        <a:p>
          <a:endParaRPr lang="ru-RU"/>
        </a:p>
      </dgm:t>
    </dgm:pt>
    <dgm:pt modelId="{777DC5C3-B736-47D9-8DA9-4EF4FA5C4E85}" type="pres">
      <dgm:prSet presAssocID="{74D3F460-E96D-4A5D-A665-CADEF2BCD4D3}" presName="connTx" presStyleLbl="parChTrans1D2" presStyleIdx="0" presStyleCnt="2"/>
      <dgm:spPr/>
      <dgm:t>
        <a:bodyPr/>
        <a:lstStyle/>
        <a:p>
          <a:endParaRPr lang="ru-RU"/>
        </a:p>
      </dgm:t>
    </dgm:pt>
    <dgm:pt modelId="{1C3415D8-2DC7-4245-AB52-4715EC09916C}" type="pres">
      <dgm:prSet presAssocID="{A8C6A360-D062-4C32-94E7-55A6AE6B6513}" presName="root2" presStyleCnt="0"/>
      <dgm:spPr/>
    </dgm:pt>
    <dgm:pt modelId="{ADAD4C89-D011-423C-887B-3478864A87B9}" type="pres">
      <dgm:prSet presAssocID="{A8C6A360-D062-4C32-94E7-55A6AE6B6513}" presName="LevelTwoTextNode" presStyleLbl="node2" presStyleIdx="0" presStyleCnt="2" custScaleX="132038">
        <dgm:presLayoutVars>
          <dgm:chPref val="3"/>
        </dgm:presLayoutVars>
      </dgm:prSet>
      <dgm:spPr>
        <a:prstGeom prst="rect">
          <a:avLst/>
        </a:prstGeom>
      </dgm:spPr>
      <dgm:t>
        <a:bodyPr/>
        <a:lstStyle/>
        <a:p>
          <a:endParaRPr lang="ru-RU"/>
        </a:p>
      </dgm:t>
    </dgm:pt>
    <dgm:pt modelId="{98B93B95-6D8E-426C-8D3F-D2FC97CBAD24}" type="pres">
      <dgm:prSet presAssocID="{A8C6A360-D062-4C32-94E7-55A6AE6B6513}" presName="level3hierChild" presStyleCnt="0"/>
      <dgm:spPr/>
    </dgm:pt>
    <dgm:pt modelId="{4BCAAF2D-18A3-4044-9993-D9D7AF2F3F5A}" type="pres">
      <dgm:prSet presAssocID="{8399E218-12B2-4C86-AAEA-27CFC249973E}" presName="conn2-1" presStyleLbl="parChTrans1D2" presStyleIdx="1" presStyleCnt="2"/>
      <dgm:spPr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302042" y="0"/>
              </a:lnTo>
              <a:lnTo>
                <a:pt x="302042" y="575538"/>
              </a:lnTo>
              <a:lnTo>
                <a:pt x="604084" y="575538"/>
              </a:lnTo>
            </a:path>
          </a:pathLst>
        </a:custGeom>
      </dgm:spPr>
      <dgm:t>
        <a:bodyPr/>
        <a:lstStyle/>
        <a:p>
          <a:endParaRPr lang="ru-RU"/>
        </a:p>
      </dgm:t>
    </dgm:pt>
    <dgm:pt modelId="{47D9EB90-4CE3-44FB-AA1E-2BD42B973D47}" type="pres">
      <dgm:prSet presAssocID="{8399E218-12B2-4C86-AAEA-27CFC249973E}" presName="connTx" presStyleLbl="parChTrans1D2" presStyleIdx="1" presStyleCnt="2"/>
      <dgm:spPr/>
      <dgm:t>
        <a:bodyPr/>
        <a:lstStyle/>
        <a:p>
          <a:endParaRPr lang="ru-RU"/>
        </a:p>
      </dgm:t>
    </dgm:pt>
    <dgm:pt modelId="{8C78D97D-3650-4076-914D-5417D7BACBE8}" type="pres">
      <dgm:prSet presAssocID="{2BE06235-C7DB-4E97-A2E2-DD0A80BB09E6}" presName="root2" presStyleCnt="0"/>
      <dgm:spPr/>
    </dgm:pt>
    <dgm:pt modelId="{246B8B72-3443-4F71-91D7-632FEA227367}" type="pres">
      <dgm:prSet presAssocID="{2BE06235-C7DB-4E97-A2E2-DD0A80BB09E6}" presName="LevelTwoTextNode" presStyleLbl="node2" presStyleIdx="1" presStyleCnt="2" custScaleX="132038" custLinFactNeighborX="4725" custLinFactNeighborY="101">
        <dgm:presLayoutVars>
          <dgm:chPref val="3"/>
        </dgm:presLayoutVars>
      </dgm:prSet>
      <dgm:spPr>
        <a:prstGeom prst="rect">
          <a:avLst/>
        </a:prstGeom>
      </dgm:spPr>
      <dgm:t>
        <a:bodyPr/>
        <a:lstStyle/>
        <a:p>
          <a:endParaRPr lang="ru-RU"/>
        </a:p>
      </dgm:t>
    </dgm:pt>
    <dgm:pt modelId="{D7AF0B25-AEC9-47E8-B9EE-D9ACF5BA55EA}" type="pres">
      <dgm:prSet presAssocID="{2BE06235-C7DB-4E97-A2E2-DD0A80BB09E6}" presName="level3hierChild" presStyleCnt="0"/>
      <dgm:spPr/>
    </dgm:pt>
  </dgm:ptLst>
  <dgm:cxnLst>
    <dgm:cxn modelId="{B3F07415-CF22-432E-A13C-ADA476A5068A}" type="presOf" srcId="{A8C6A360-D062-4C32-94E7-55A6AE6B6513}" destId="{ADAD4C89-D011-423C-887B-3478864A87B9}" srcOrd="0" destOrd="0" presId="urn:microsoft.com/office/officeart/2008/layout/HorizontalMultiLevelHierarchy"/>
    <dgm:cxn modelId="{9B28A0DE-E683-42CE-8E79-6EB696EEB38A}" type="presOf" srcId="{74D3F460-E96D-4A5D-A665-CADEF2BCD4D3}" destId="{B1956376-5FF9-44BD-B76D-288A03C21B4D}" srcOrd="0" destOrd="0" presId="urn:microsoft.com/office/officeart/2008/layout/HorizontalMultiLevelHierarchy"/>
    <dgm:cxn modelId="{5DE10FFD-DB57-464E-9C8F-CB3DFE68C8E2}" type="presOf" srcId="{FAAF2066-18AB-4776-B235-AD32F0AC8B3B}" destId="{F0985FFE-D52E-477A-B7F7-3924AF224E2E}" srcOrd="0" destOrd="0" presId="urn:microsoft.com/office/officeart/2008/layout/HorizontalMultiLevelHierarchy"/>
    <dgm:cxn modelId="{F6117792-F9F1-43A0-B124-93FCD0F462D2}" srcId="{212B031B-5440-4BCC-9566-F2F853ABEE0C}" destId="{2BE06235-C7DB-4E97-A2E2-DD0A80BB09E6}" srcOrd="1" destOrd="0" parTransId="{8399E218-12B2-4C86-AAEA-27CFC249973E}" sibTransId="{BECE63FF-FD62-4DA0-8C18-5804894E3206}"/>
    <dgm:cxn modelId="{FDCCF7D6-52E0-4F60-A571-5F92F82660B7}" type="presOf" srcId="{8399E218-12B2-4C86-AAEA-27CFC249973E}" destId="{47D9EB90-4CE3-44FB-AA1E-2BD42B973D47}" srcOrd="1" destOrd="0" presId="urn:microsoft.com/office/officeart/2008/layout/HorizontalMultiLevelHierarchy"/>
    <dgm:cxn modelId="{79FC8BF7-742B-426B-87BE-FD3F32940773}" type="presOf" srcId="{2BE06235-C7DB-4E97-A2E2-DD0A80BB09E6}" destId="{246B8B72-3443-4F71-91D7-632FEA227367}" srcOrd="0" destOrd="0" presId="urn:microsoft.com/office/officeart/2008/layout/HorizontalMultiLevelHierarchy"/>
    <dgm:cxn modelId="{E6181357-8D7A-437B-8139-5BC1057CE613}" type="presOf" srcId="{74D3F460-E96D-4A5D-A665-CADEF2BCD4D3}" destId="{777DC5C3-B736-47D9-8DA9-4EF4FA5C4E85}" srcOrd="1" destOrd="0" presId="urn:microsoft.com/office/officeart/2008/layout/HorizontalMultiLevelHierarchy"/>
    <dgm:cxn modelId="{4010478C-B232-49F2-BDD2-4B9FA4F3B524}" srcId="{FAAF2066-18AB-4776-B235-AD32F0AC8B3B}" destId="{212B031B-5440-4BCC-9566-F2F853ABEE0C}" srcOrd="0" destOrd="0" parTransId="{40D76174-EA09-44AF-AFAA-398CDCFA4F93}" sibTransId="{14853143-DD9F-4FDC-AC05-660D3ADA0E9C}"/>
    <dgm:cxn modelId="{32103207-5185-46C2-994C-BCD6915E8FFA}" type="presOf" srcId="{8399E218-12B2-4C86-AAEA-27CFC249973E}" destId="{4BCAAF2D-18A3-4044-9993-D9D7AF2F3F5A}" srcOrd="0" destOrd="0" presId="urn:microsoft.com/office/officeart/2008/layout/HorizontalMultiLevelHierarchy"/>
    <dgm:cxn modelId="{2300A9C8-1363-4125-BE19-07C99EF53F65}" srcId="{212B031B-5440-4BCC-9566-F2F853ABEE0C}" destId="{A8C6A360-D062-4C32-94E7-55A6AE6B6513}" srcOrd="0" destOrd="0" parTransId="{74D3F460-E96D-4A5D-A665-CADEF2BCD4D3}" sibTransId="{A23704A9-B684-4CE2-B1A6-D02AD79944AE}"/>
    <dgm:cxn modelId="{097DFFBB-D247-4EBE-8048-DBD22F5CFE8E}" type="presOf" srcId="{212B031B-5440-4BCC-9566-F2F853ABEE0C}" destId="{AFD51949-97C2-426D-B52D-8BE8FA10DDD6}" srcOrd="0" destOrd="0" presId="urn:microsoft.com/office/officeart/2008/layout/HorizontalMultiLevelHierarchy"/>
    <dgm:cxn modelId="{9EE57789-98C5-457E-B489-27B8A48CB0DD}" type="presParOf" srcId="{F0985FFE-D52E-477A-B7F7-3924AF224E2E}" destId="{99DEE2DB-78B0-43EF-8329-506F69682980}" srcOrd="0" destOrd="0" presId="urn:microsoft.com/office/officeart/2008/layout/HorizontalMultiLevelHierarchy"/>
    <dgm:cxn modelId="{F715136F-890B-4D65-B0D9-94A7F05D596C}" type="presParOf" srcId="{99DEE2DB-78B0-43EF-8329-506F69682980}" destId="{AFD51949-97C2-426D-B52D-8BE8FA10DDD6}" srcOrd="0" destOrd="0" presId="urn:microsoft.com/office/officeart/2008/layout/HorizontalMultiLevelHierarchy"/>
    <dgm:cxn modelId="{5C5E69B5-2563-428A-9DA1-B2DA45267325}" type="presParOf" srcId="{99DEE2DB-78B0-43EF-8329-506F69682980}" destId="{7D57E573-4AA5-4774-808B-AE85B8895CFE}" srcOrd="1" destOrd="0" presId="urn:microsoft.com/office/officeart/2008/layout/HorizontalMultiLevelHierarchy"/>
    <dgm:cxn modelId="{C47B6EA8-FC06-4481-8841-EF14C3D21877}" type="presParOf" srcId="{7D57E573-4AA5-4774-808B-AE85B8895CFE}" destId="{B1956376-5FF9-44BD-B76D-288A03C21B4D}" srcOrd="0" destOrd="0" presId="urn:microsoft.com/office/officeart/2008/layout/HorizontalMultiLevelHierarchy"/>
    <dgm:cxn modelId="{4C3CCECF-DC94-4FCE-9251-F0EB85D47539}" type="presParOf" srcId="{B1956376-5FF9-44BD-B76D-288A03C21B4D}" destId="{777DC5C3-B736-47D9-8DA9-4EF4FA5C4E85}" srcOrd="0" destOrd="0" presId="urn:microsoft.com/office/officeart/2008/layout/HorizontalMultiLevelHierarchy"/>
    <dgm:cxn modelId="{C2CD60A3-1F2A-48BB-BB9D-575CB3322883}" type="presParOf" srcId="{7D57E573-4AA5-4774-808B-AE85B8895CFE}" destId="{1C3415D8-2DC7-4245-AB52-4715EC09916C}" srcOrd="1" destOrd="0" presId="urn:microsoft.com/office/officeart/2008/layout/HorizontalMultiLevelHierarchy"/>
    <dgm:cxn modelId="{A756AA12-B695-497A-ADB2-5C36E8A0A73B}" type="presParOf" srcId="{1C3415D8-2DC7-4245-AB52-4715EC09916C}" destId="{ADAD4C89-D011-423C-887B-3478864A87B9}" srcOrd="0" destOrd="0" presId="urn:microsoft.com/office/officeart/2008/layout/HorizontalMultiLevelHierarchy"/>
    <dgm:cxn modelId="{99104104-9880-4D67-9BBC-6358954AD4AC}" type="presParOf" srcId="{1C3415D8-2DC7-4245-AB52-4715EC09916C}" destId="{98B93B95-6D8E-426C-8D3F-D2FC97CBAD24}" srcOrd="1" destOrd="0" presId="urn:microsoft.com/office/officeart/2008/layout/HorizontalMultiLevelHierarchy"/>
    <dgm:cxn modelId="{5DF3CC32-C758-41E1-877D-7489A0273BC7}" type="presParOf" srcId="{7D57E573-4AA5-4774-808B-AE85B8895CFE}" destId="{4BCAAF2D-18A3-4044-9993-D9D7AF2F3F5A}" srcOrd="2" destOrd="0" presId="urn:microsoft.com/office/officeart/2008/layout/HorizontalMultiLevelHierarchy"/>
    <dgm:cxn modelId="{EDC9AF14-5F98-4132-A2DD-5951D659575E}" type="presParOf" srcId="{4BCAAF2D-18A3-4044-9993-D9D7AF2F3F5A}" destId="{47D9EB90-4CE3-44FB-AA1E-2BD42B973D47}" srcOrd="0" destOrd="0" presId="urn:microsoft.com/office/officeart/2008/layout/HorizontalMultiLevelHierarchy"/>
    <dgm:cxn modelId="{4B49267E-3A73-4B7D-8634-6A7AB48656D8}" type="presParOf" srcId="{7D57E573-4AA5-4774-808B-AE85B8895CFE}" destId="{8C78D97D-3650-4076-914D-5417D7BACBE8}" srcOrd="3" destOrd="0" presId="urn:microsoft.com/office/officeart/2008/layout/HorizontalMultiLevelHierarchy"/>
    <dgm:cxn modelId="{6EA02065-5A29-4B1B-A428-DB72BFE0E32E}" type="presParOf" srcId="{8C78D97D-3650-4076-914D-5417D7BACBE8}" destId="{246B8B72-3443-4F71-91D7-632FEA227367}" srcOrd="0" destOrd="0" presId="urn:microsoft.com/office/officeart/2008/layout/HorizontalMultiLevelHierarchy"/>
    <dgm:cxn modelId="{928AF992-8CFC-45BB-B2E7-39AB460B40FC}" type="presParOf" srcId="{8C78D97D-3650-4076-914D-5417D7BACBE8}" destId="{D7AF0B25-AEC9-47E8-B9EE-D9ACF5BA55EA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1547E2D-75C3-4440-BEE7-0C24BB2089F2}">
      <dsp:nvSpPr>
        <dsp:cNvPr id="0" name=""/>
        <dsp:cNvSpPr/>
      </dsp:nvSpPr>
      <dsp:spPr>
        <a:xfrm>
          <a:off x="2434013" y="2423319"/>
          <a:ext cx="529754" cy="201888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64877" y="0"/>
              </a:lnTo>
              <a:lnTo>
                <a:pt x="264877" y="2018880"/>
              </a:lnTo>
              <a:lnTo>
                <a:pt x="529754" y="2018880"/>
              </a:lnTo>
            </a:path>
          </a:pathLst>
        </a:custGeom>
        <a:noFill/>
        <a:ln w="22225" cap="flat" cmpd="sng" algn="ctr">
          <a:solidFill>
            <a:srgbClr val="AD0101">
              <a:shade val="6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Times New Roman"/>
            <a:ea typeface="+mn-ea"/>
            <a:cs typeface="+mn-cs"/>
          </a:endParaRPr>
        </a:p>
      </dsp:txBody>
      <dsp:txXfrm>
        <a:off x="2646709" y="3380578"/>
        <a:ext cx="0" cy="0"/>
      </dsp:txXfrm>
    </dsp:sp>
    <dsp:sp modelId="{DE5262E2-95FE-4709-9AA4-A8F72FBCC613}">
      <dsp:nvSpPr>
        <dsp:cNvPr id="0" name=""/>
        <dsp:cNvSpPr/>
      </dsp:nvSpPr>
      <dsp:spPr>
        <a:xfrm>
          <a:off x="2434013" y="2423319"/>
          <a:ext cx="529754" cy="100944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64877" y="0"/>
              </a:lnTo>
              <a:lnTo>
                <a:pt x="264877" y="1009440"/>
              </a:lnTo>
              <a:lnTo>
                <a:pt x="529754" y="1009440"/>
              </a:lnTo>
            </a:path>
          </a:pathLst>
        </a:custGeom>
        <a:noFill/>
        <a:ln w="22225" cap="flat" cmpd="sng" algn="ctr">
          <a:solidFill>
            <a:srgbClr val="AD0101">
              <a:shade val="6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Times New Roman"/>
            <a:ea typeface="+mn-ea"/>
            <a:cs typeface="+mn-cs"/>
          </a:endParaRPr>
        </a:p>
      </dsp:txBody>
      <dsp:txXfrm>
        <a:off x="2670390" y="2899538"/>
        <a:ext cx="0" cy="0"/>
      </dsp:txXfrm>
    </dsp:sp>
    <dsp:sp modelId="{5C0FF0BC-D52C-4962-B76C-33CE74474BA4}">
      <dsp:nvSpPr>
        <dsp:cNvPr id="0" name=""/>
        <dsp:cNvSpPr/>
      </dsp:nvSpPr>
      <dsp:spPr>
        <a:xfrm>
          <a:off x="2434013" y="2377599"/>
          <a:ext cx="529754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529754" y="45720"/>
              </a:lnTo>
            </a:path>
          </a:pathLst>
        </a:custGeom>
        <a:noFill/>
        <a:ln w="22225" cap="flat" cmpd="sng" algn="ctr">
          <a:solidFill>
            <a:srgbClr val="AD0101">
              <a:shade val="6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Times New Roman"/>
            <a:ea typeface="+mn-ea"/>
            <a:cs typeface="+mn-cs"/>
          </a:endParaRPr>
        </a:p>
      </dsp:txBody>
      <dsp:txXfrm>
        <a:off x="2685646" y="2410075"/>
        <a:ext cx="0" cy="0"/>
      </dsp:txXfrm>
    </dsp:sp>
    <dsp:sp modelId="{6F97E8EE-6455-4383-A866-6A790C795465}">
      <dsp:nvSpPr>
        <dsp:cNvPr id="0" name=""/>
        <dsp:cNvSpPr/>
      </dsp:nvSpPr>
      <dsp:spPr>
        <a:xfrm>
          <a:off x="2434013" y="1413878"/>
          <a:ext cx="529754" cy="1009440"/>
        </a:xfrm>
        <a:custGeom>
          <a:avLst/>
          <a:gdLst/>
          <a:ahLst/>
          <a:cxnLst/>
          <a:rect l="0" t="0" r="0" b="0"/>
          <a:pathLst>
            <a:path>
              <a:moveTo>
                <a:pt x="0" y="1009440"/>
              </a:moveTo>
              <a:lnTo>
                <a:pt x="264877" y="1009440"/>
              </a:lnTo>
              <a:lnTo>
                <a:pt x="264877" y="0"/>
              </a:lnTo>
              <a:lnTo>
                <a:pt x="529754" y="0"/>
              </a:lnTo>
            </a:path>
          </a:pathLst>
        </a:custGeom>
        <a:noFill/>
        <a:ln w="22225" cap="flat" cmpd="sng" algn="ctr">
          <a:solidFill>
            <a:srgbClr val="AD0101">
              <a:shade val="6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Times New Roman"/>
            <a:ea typeface="+mn-ea"/>
            <a:cs typeface="+mn-cs"/>
          </a:endParaRPr>
        </a:p>
      </dsp:txBody>
      <dsp:txXfrm>
        <a:off x="2670390" y="1890098"/>
        <a:ext cx="0" cy="0"/>
      </dsp:txXfrm>
    </dsp:sp>
    <dsp:sp modelId="{F40E8909-1724-45D3-9920-9DBDDD627857}">
      <dsp:nvSpPr>
        <dsp:cNvPr id="0" name=""/>
        <dsp:cNvSpPr/>
      </dsp:nvSpPr>
      <dsp:spPr>
        <a:xfrm>
          <a:off x="2434013" y="404438"/>
          <a:ext cx="529754" cy="2018880"/>
        </a:xfrm>
        <a:custGeom>
          <a:avLst/>
          <a:gdLst/>
          <a:ahLst/>
          <a:cxnLst/>
          <a:rect l="0" t="0" r="0" b="0"/>
          <a:pathLst>
            <a:path>
              <a:moveTo>
                <a:pt x="0" y="2018880"/>
              </a:moveTo>
              <a:lnTo>
                <a:pt x="264877" y="2018880"/>
              </a:lnTo>
              <a:lnTo>
                <a:pt x="264877" y="0"/>
              </a:lnTo>
              <a:lnTo>
                <a:pt x="529754" y="0"/>
              </a:lnTo>
            </a:path>
          </a:pathLst>
        </a:custGeom>
        <a:noFill/>
        <a:ln w="22225" cap="flat" cmpd="sng" algn="ctr">
          <a:solidFill>
            <a:srgbClr val="AD0101">
              <a:shade val="6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Times New Roman"/>
            <a:ea typeface="+mn-ea"/>
            <a:cs typeface="+mn-cs"/>
          </a:endParaRPr>
        </a:p>
      </dsp:txBody>
      <dsp:txXfrm>
        <a:off x="2646709" y="1361698"/>
        <a:ext cx="0" cy="0"/>
      </dsp:txXfrm>
    </dsp:sp>
    <dsp:sp modelId="{8219F414-FB62-41F5-8B6D-5A698FB0BDB8}">
      <dsp:nvSpPr>
        <dsp:cNvPr id="0" name=""/>
        <dsp:cNvSpPr/>
      </dsp:nvSpPr>
      <dsp:spPr>
        <a:xfrm rot="16200000">
          <a:off x="-94899" y="2019542"/>
          <a:ext cx="4250274" cy="807552"/>
        </a:xfrm>
        <a:prstGeom prst="rect">
          <a:avLst/>
        </a:prstGeom>
        <a:solidFill>
          <a:srgbClr val="AD0101">
            <a:hueOff val="0"/>
            <a:satOff val="0"/>
            <a:lumOff val="0"/>
            <a:alphaOff val="0"/>
          </a:srgbClr>
        </a:solidFill>
        <a:ln w="22225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035" tIns="26035" rIns="26035" bIns="26035" numCol="1" spcCol="1270" anchor="ctr" anchorCtr="0">
          <a:noAutofit/>
        </a:bodyPr>
        <a:lstStyle/>
        <a:p>
          <a:pPr lvl="0" algn="ctr" defTabSz="1822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100" kern="1200" dirty="0" smtClean="0">
              <a:solidFill>
                <a:sysClr val="window" lastClr="FFFFFF"/>
              </a:solidFill>
              <a:latin typeface="Times New Roman"/>
              <a:ea typeface="+mn-ea"/>
              <a:cs typeface="+mn-cs"/>
            </a:rPr>
            <a:t>Профпросвещение</a:t>
          </a:r>
          <a:endParaRPr lang="ru-RU" sz="4100" kern="1200" dirty="0">
            <a:solidFill>
              <a:sysClr val="window" lastClr="FFFFFF"/>
            </a:solidFill>
            <a:latin typeface="Times New Roman"/>
            <a:ea typeface="+mn-ea"/>
            <a:cs typeface="+mn-cs"/>
          </a:endParaRPr>
        </a:p>
      </dsp:txBody>
      <dsp:txXfrm>
        <a:off x="-94899" y="2019542"/>
        <a:ext cx="4250274" cy="807552"/>
      </dsp:txXfrm>
    </dsp:sp>
    <dsp:sp modelId="{8757EE64-6734-4CAC-930B-0A03A3356948}">
      <dsp:nvSpPr>
        <dsp:cNvPr id="0" name=""/>
        <dsp:cNvSpPr/>
      </dsp:nvSpPr>
      <dsp:spPr>
        <a:xfrm>
          <a:off x="2963767" y="662"/>
          <a:ext cx="2648770" cy="807552"/>
        </a:xfrm>
        <a:prstGeom prst="rect">
          <a:avLst/>
        </a:prstGeom>
        <a:solidFill>
          <a:srgbClr val="AD0101">
            <a:hueOff val="0"/>
            <a:satOff val="0"/>
            <a:lumOff val="0"/>
            <a:alphaOff val="0"/>
          </a:srgbClr>
        </a:solidFill>
        <a:ln w="22225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415" tIns="18415" rIns="18415" bIns="18415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900" kern="1200" dirty="0" smtClean="0">
              <a:solidFill>
                <a:sysClr val="window" lastClr="FFFFFF"/>
              </a:solidFill>
              <a:latin typeface="Times New Roman"/>
              <a:ea typeface="+mn-ea"/>
              <a:cs typeface="+mn-cs"/>
            </a:rPr>
            <a:t>Беседа</a:t>
          </a:r>
          <a:endParaRPr lang="ru-RU" sz="2900" kern="1200" dirty="0">
            <a:solidFill>
              <a:sysClr val="window" lastClr="FFFFFF"/>
            </a:solidFill>
            <a:latin typeface="Times New Roman"/>
            <a:ea typeface="+mn-ea"/>
            <a:cs typeface="+mn-cs"/>
          </a:endParaRPr>
        </a:p>
      </dsp:txBody>
      <dsp:txXfrm>
        <a:off x="2963767" y="662"/>
        <a:ext cx="2648770" cy="807552"/>
      </dsp:txXfrm>
    </dsp:sp>
    <dsp:sp modelId="{D4856F1E-6B6B-4F6F-886E-6623A07AF2D6}">
      <dsp:nvSpPr>
        <dsp:cNvPr id="0" name=""/>
        <dsp:cNvSpPr/>
      </dsp:nvSpPr>
      <dsp:spPr>
        <a:xfrm>
          <a:off x="2963767" y="1010102"/>
          <a:ext cx="2648770" cy="807552"/>
        </a:xfrm>
        <a:prstGeom prst="rect">
          <a:avLst/>
        </a:prstGeom>
        <a:solidFill>
          <a:srgbClr val="AD0101">
            <a:hueOff val="0"/>
            <a:satOff val="0"/>
            <a:lumOff val="0"/>
            <a:alphaOff val="0"/>
          </a:srgbClr>
        </a:solidFill>
        <a:ln w="22225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415" tIns="18415" rIns="18415" bIns="18415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900" kern="1200" dirty="0" smtClean="0">
              <a:solidFill>
                <a:sysClr val="window" lastClr="FFFFFF"/>
              </a:solidFill>
              <a:latin typeface="Times New Roman"/>
              <a:ea typeface="+mn-ea"/>
              <a:cs typeface="+mn-cs"/>
            </a:rPr>
            <a:t>Занятия</a:t>
          </a:r>
          <a:endParaRPr lang="ru-RU" sz="2900" kern="1200" dirty="0">
            <a:solidFill>
              <a:sysClr val="window" lastClr="FFFFFF"/>
            </a:solidFill>
            <a:latin typeface="Times New Roman"/>
            <a:ea typeface="+mn-ea"/>
            <a:cs typeface="+mn-cs"/>
          </a:endParaRPr>
        </a:p>
      </dsp:txBody>
      <dsp:txXfrm>
        <a:off x="2963767" y="1010102"/>
        <a:ext cx="2648770" cy="807552"/>
      </dsp:txXfrm>
    </dsp:sp>
    <dsp:sp modelId="{CCCC3CD8-471C-481E-87A9-C701DAACBE6F}">
      <dsp:nvSpPr>
        <dsp:cNvPr id="0" name=""/>
        <dsp:cNvSpPr/>
      </dsp:nvSpPr>
      <dsp:spPr>
        <a:xfrm>
          <a:off x="2963767" y="2019542"/>
          <a:ext cx="2648770" cy="807552"/>
        </a:xfrm>
        <a:prstGeom prst="rect">
          <a:avLst/>
        </a:prstGeom>
        <a:solidFill>
          <a:srgbClr val="AD0101">
            <a:hueOff val="0"/>
            <a:satOff val="0"/>
            <a:lumOff val="0"/>
            <a:alphaOff val="0"/>
          </a:srgbClr>
        </a:solidFill>
        <a:ln w="22225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415" tIns="18415" rIns="18415" bIns="18415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900" kern="1200" dirty="0" smtClean="0">
              <a:solidFill>
                <a:sysClr val="window" lastClr="FFFFFF"/>
              </a:solidFill>
              <a:latin typeface="Times New Roman"/>
              <a:ea typeface="+mn-ea"/>
              <a:cs typeface="+mn-cs"/>
            </a:rPr>
            <a:t>Экскурсии на предприятия</a:t>
          </a:r>
          <a:endParaRPr lang="ru-RU" sz="2900" kern="1200" dirty="0">
            <a:solidFill>
              <a:sysClr val="window" lastClr="FFFFFF"/>
            </a:solidFill>
            <a:latin typeface="Times New Roman"/>
            <a:ea typeface="+mn-ea"/>
            <a:cs typeface="+mn-cs"/>
          </a:endParaRPr>
        </a:p>
      </dsp:txBody>
      <dsp:txXfrm>
        <a:off x="2963767" y="2019542"/>
        <a:ext cx="2648770" cy="807552"/>
      </dsp:txXfrm>
    </dsp:sp>
    <dsp:sp modelId="{A7A5964C-B3DF-4E0B-B140-7168CD3381FD}">
      <dsp:nvSpPr>
        <dsp:cNvPr id="0" name=""/>
        <dsp:cNvSpPr/>
      </dsp:nvSpPr>
      <dsp:spPr>
        <a:xfrm>
          <a:off x="2963767" y="3028983"/>
          <a:ext cx="2648770" cy="807552"/>
        </a:xfrm>
        <a:prstGeom prst="rect">
          <a:avLst/>
        </a:prstGeom>
        <a:solidFill>
          <a:srgbClr val="AD0101">
            <a:hueOff val="0"/>
            <a:satOff val="0"/>
            <a:lumOff val="0"/>
            <a:alphaOff val="0"/>
          </a:srgbClr>
        </a:solidFill>
        <a:ln w="22225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415" tIns="18415" rIns="18415" bIns="18415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900" kern="1200" dirty="0" smtClean="0">
              <a:solidFill>
                <a:sysClr val="window" lastClr="FFFFFF"/>
              </a:solidFill>
              <a:latin typeface="Times New Roman"/>
              <a:ea typeface="+mn-ea"/>
              <a:cs typeface="+mn-cs"/>
            </a:rPr>
            <a:t>Презентация профессий</a:t>
          </a:r>
          <a:endParaRPr lang="ru-RU" sz="2900" kern="1200" dirty="0">
            <a:solidFill>
              <a:sysClr val="window" lastClr="FFFFFF"/>
            </a:solidFill>
            <a:latin typeface="Times New Roman"/>
            <a:ea typeface="+mn-ea"/>
            <a:cs typeface="+mn-cs"/>
          </a:endParaRPr>
        </a:p>
      </dsp:txBody>
      <dsp:txXfrm>
        <a:off x="2963767" y="3028983"/>
        <a:ext cx="2648770" cy="807552"/>
      </dsp:txXfrm>
    </dsp:sp>
    <dsp:sp modelId="{4A1390A4-B819-4C4D-89D6-9D42D89A72E5}">
      <dsp:nvSpPr>
        <dsp:cNvPr id="0" name=""/>
        <dsp:cNvSpPr/>
      </dsp:nvSpPr>
      <dsp:spPr>
        <a:xfrm>
          <a:off x="2963767" y="4038423"/>
          <a:ext cx="2648770" cy="807552"/>
        </a:xfrm>
        <a:prstGeom prst="rect">
          <a:avLst/>
        </a:prstGeom>
        <a:solidFill>
          <a:srgbClr val="AD0101">
            <a:hueOff val="0"/>
            <a:satOff val="0"/>
            <a:lumOff val="0"/>
            <a:alphaOff val="0"/>
          </a:srgbClr>
        </a:solidFill>
        <a:ln w="22225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415" tIns="18415" rIns="18415" bIns="18415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900" kern="1200" dirty="0" smtClean="0">
              <a:solidFill>
                <a:sysClr val="window" lastClr="FFFFFF"/>
              </a:solidFill>
              <a:latin typeface="Times New Roman"/>
              <a:ea typeface="+mn-ea"/>
              <a:cs typeface="+mn-cs"/>
            </a:rPr>
            <a:t>Игры</a:t>
          </a:r>
          <a:endParaRPr lang="ru-RU" sz="2900" kern="1200" dirty="0">
            <a:solidFill>
              <a:sysClr val="window" lastClr="FFFFFF"/>
            </a:solidFill>
            <a:latin typeface="Times New Roman"/>
            <a:ea typeface="+mn-ea"/>
            <a:cs typeface="+mn-cs"/>
          </a:endParaRPr>
        </a:p>
      </dsp:txBody>
      <dsp:txXfrm>
        <a:off x="2963767" y="4038423"/>
        <a:ext cx="2648770" cy="80755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9E2660C-65FB-4289-9107-B284BD2F34ED}">
      <dsp:nvSpPr>
        <dsp:cNvPr id="0" name=""/>
        <dsp:cNvSpPr/>
      </dsp:nvSpPr>
      <dsp:spPr>
        <a:xfrm>
          <a:off x="2267675" y="2423319"/>
          <a:ext cx="604084" cy="115107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302042" y="0"/>
              </a:lnTo>
              <a:lnTo>
                <a:pt x="302042" y="1151076"/>
              </a:lnTo>
              <a:lnTo>
                <a:pt x="604084" y="1151076"/>
              </a:lnTo>
            </a:path>
          </a:pathLst>
        </a:custGeom>
        <a:noFill/>
        <a:ln w="22225" cap="flat" cmpd="sng" algn="ctr">
          <a:solidFill>
            <a:srgbClr val="AD0101">
              <a:shade val="6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Times New Roman"/>
            <a:ea typeface="+mn-ea"/>
            <a:cs typeface="+mn-cs"/>
          </a:endParaRPr>
        </a:p>
      </dsp:txBody>
      <dsp:txXfrm>
        <a:off x="2537219" y="2966358"/>
        <a:ext cx="0" cy="0"/>
      </dsp:txXfrm>
    </dsp:sp>
    <dsp:sp modelId="{BCC03795-6E26-4CFB-8532-3C53C8043039}">
      <dsp:nvSpPr>
        <dsp:cNvPr id="0" name=""/>
        <dsp:cNvSpPr/>
      </dsp:nvSpPr>
      <dsp:spPr>
        <a:xfrm>
          <a:off x="2267675" y="2377599"/>
          <a:ext cx="604084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604084" y="45720"/>
              </a:lnTo>
            </a:path>
          </a:pathLst>
        </a:custGeom>
        <a:noFill/>
        <a:ln w="22225" cap="flat" cmpd="sng" algn="ctr">
          <a:solidFill>
            <a:srgbClr val="AD0101">
              <a:shade val="6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Times New Roman"/>
            <a:ea typeface="+mn-ea"/>
            <a:cs typeface="+mn-cs"/>
          </a:endParaRPr>
        </a:p>
      </dsp:txBody>
      <dsp:txXfrm>
        <a:off x="2554616" y="2408216"/>
        <a:ext cx="0" cy="0"/>
      </dsp:txXfrm>
    </dsp:sp>
    <dsp:sp modelId="{741E384A-301F-4110-BF75-D788900526E6}">
      <dsp:nvSpPr>
        <dsp:cNvPr id="0" name=""/>
        <dsp:cNvSpPr/>
      </dsp:nvSpPr>
      <dsp:spPr>
        <a:xfrm>
          <a:off x="2267675" y="1272242"/>
          <a:ext cx="604084" cy="1151076"/>
        </a:xfrm>
        <a:custGeom>
          <a:avLst/>
          <a:gdLst/>
          <a:ahLst/>
          <a:cxnLst/>
          <a:rect l="0" t="0" r="0" b="0"/>
          <a:pathLst>
            <a:path>
              <a:moveTo>
                <a:pt x="0" y="1151076"/>
              </a:moveTo>
              <a:lnTo>
                <a:pt x="302042" y="1151076"/>
              </a:lnTo>
              <a:lnTo>
                <a:pt x="302042" y="0"/>
              </a:lnTo>
              <a:lnTo>
                <a:pt x="604084" y="0"/>
              </a:lnTo>
            </a:path>
          </a:pathLst>
        </a:custGeom>
        <a:noFill/>
        <a:ln w="22225" cap="flat" cmpd="sng" algn="ctr">
          <a:solidFill>
            <a:srgbClr val="AD0101">
              <a:shade val="6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Times New Roman"/>
            <a:ea typeface="+mn-ea"/>
            <a:cs typeface="+mn-cs"/>
          </a:endParaRPr>
        </a:p>
      </dsp:txBody>
      <dsp:txXfrm>
        <a:off x="2537219" y="1815281"/>
        <a:ext cx="0" cy="0"/>
      </dsp:txXfrm>
    </dsp:sp>
    <dsp:sp modelId="{1D3F0224-3CAB-4DED-A226-C2359C19C39F}">
      <dsp:nvSpPr>
        <dsp:cNvPr id="0" name=""/>
        <dsp:cNvSpPr/>
      </dsp:nvSpPr>
      <dsp:spPr>
        <a:xfrm rot="16200000">
          <a:off x="-616073" y="1962888"/>
          <a:ext cx="4846638" cy="920861"/>
        </a:xfrm>
        <a:prstGeom prst="rect">
          <a:avLst/>
        </a:prstGeom>
        <a:solidFill>
          <a:srgbClr val="AD0101">
            <a:hueOff val="0"/>
            <a:satOff val="0"/>
            <a:lumOff val="0"/>
            <a:alphaOff val="0"/>
          </a:srgbClr>
        </a:solidFill>
        <a:ln w="22225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955" tIns="20955" rIns="20955" bIns="20955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300" b="1" kern="1200" dirty="0" smtClean="0">
              <a:solidFill>
                <a:sysClr val="window" lastClr="FFFFFF"/>
              </a:solidFill>
              <a:latin typeface="Times New Roman"/>
              <a:ea typeface="+mn-ea"/>
              <a:cs typeface="+mn-cs"/>
            </a:rPr>
            <a:t>Привитие трудовых навыков</a:t>
          </a:r>
          <a:endParaRPr lang="ru-RU" sz="3300" b="1" kern="1200" dirty="0">
            <a:solidFill>
              <a:sysClr val="window" lastClr="FFFFFF"/>
            </a:solidFill>
            <a:latin typeface="Times New Roman"/>
            <a:ea typeface="+mn-ea"/>
            <a:cs typeface="+mn-cs"/>
          </a:endParaRPr>
        </a:p>
      </dsp:txBody>
      <dsp:txXfrm>
        <a:off x="-616073" y="1962888"/>
        <a:ext cx="4846638" cy="920861"/>
      </dsp:txXfrm>
    </dsp:sp>
    <dsp:sp modelId="{D3477FAB-0884-4F0C-8B6F-9AAEF7B21A45}">
      <dsp:nvSpPr>
        <dsp:cNvPr id="0" name=""/>
        <dsp:cNvSpPr/>
      </dsp:nvSpPr>
      <dsp:spPr>
        <a:xfrm>
          <a:off x="2871760" y="811811"/>
          <a:ext cx="3020424" cy="920861"/>
        </a:xfrm>
        <a:prstGeom prst="rect">
          <a:avLst/>
        </a:prstGeom>
        <a:solidFill>
          <a:srgbClr val="AD0101">
            <a:hueOff val="0"/>
            <a:satOff val="0"/>
            <a:lumOff val="0"/>
            <a:alphaOff val="0"/>
          </a:srgbClr>
        </a:solidFill>
        <a:ln w="22225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955" tIns="20955" rIns="20955" bIns="20955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300" kern="1200" dirty="0" smtClean="0">
              <a:solidFill>
                <a:sysClr val="window" lastClr="FFFFFF"/>
              </a:solidFill>
              <a:latin typeface="Times New Roman"/>
              <a:ea typeface="+mn-ea"/>
              <a:cs typeface="+mn-cs"/>
            </a:rPr>
            <a:t>Трудовые акции</a:t>
          </a:r>
          <a:endParaRPr lang="ru-RU" sz="3300" kern="1200" dirty="0">
            <a:solidFill>
              <a:sysClr val="window" lastClr="FFFFFF"/>
            </a:solidFill>
            <a:latin typeface="Times New Roman"/>
            <a:ea typeface="+mn-ea"/>
            <a:cs typeface="+mn-cs"/>
          </a:endParaRPr>
        </a:p>
      </dsp:txBody>
      <dsp:txXfrm>
        <a:off x="2871760" y="811811"/>
        <a:ext cx="3020424" cy="920861"/>
      </dsp:txXfrm>
    </dsp:sp>
    <dsp:sp modelId="{F2B8C5C3-5C95-4C93-8EF0-A70171C95AAA}">
      <dsp:nvSpPr>
        <dsp:cNvPr id="0" name=""/>
        <dsp:cNvSpPr/>
      </dsp:nvSpPr>
      <dsp:spPr>
        <a:xfrm>
          <a:off x="2871760" y="1962888"/>
          <a:ext cx="3020424" cy="920861"/>
        </a:xfrm>
        <a:prstGeom prst="rect">
          <a:avLst/>
        </a:prstGeom>
        <a:solidFill>
          <a:srgbClr val="AD0101">
            <a:hueOff val="0"/>
            <a:satOff val="0"/>
            <a:lumOff val="0"/>
            <a:alphaOff val="0"/>
          </a:srgbClr>
        </a:solidFill>
        <a:ln w="22225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955" tIns="20955" rIns="20955" bIns="20955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300" kern="1200" dirty="0" smtClean="0">
              <a:solidFill>
                <a:sysClr val="window" lastClr="FFFFFF"/>
              </a:solidFill>
              <a:latin typeface="Times New Roman"/>
              <a:ea typeface="+mn-ea"/>
              <a:cs typeface="+mn-cs"/>
            </a:rPr>
            <a:t>Трудовые операции</a:t>
          </a:r>
          <a:endParaRPr lang="ru-RU" sz="3300" kern="1200" dirty="0">
            <a:solidFill>
              <a:sysClr val="window" lastClr="FFFFFF"/>
            </a:solidFill>
            <a:latin typeface="Times New Roman"/>
            <a:ea typeface="+mn-ea"/>
            <a:cs typeface="+mn-cs"/>
          </a:endParaRPr>
        </a:p>
      </dsp:txBody>
      <dsp:txXfrm>
        <a:off x="2871760" y="1962888"/>
        <a:ext cx="3020424" cy="920861"/>
      </dsp:txXfrm>
    </dsp:sp>
    <dsp:sp modelId="{6DFCCE53-2FC3-4DF1-BED9-5E780EC1BB7E}">
      <dsp:nvSpPr>
        <dsp:cNvPr id="0" name=""/>
        <dsp:cNvSpPr/>
      </dsp:nvSpPr>
      <dsp:spPr>
        <a:xfrm>
          <a:off x="2871760" y="3113964"/>
          <a:ext cx="3020424" cy="920861"/>
        </a:xfrm>
        <a:prstGeom prst="rect">
          <a:avLst/>
        </a:prstGeom>
        <a:solidFill>
          <a:srgbClr val="AD0101">
            <a:hueOff val="0"/>
            <a:satOff val="0"/>
            <a:lumOff val="0"/>
            <a:alphaOff val="0"/>
          </a:srgbClr>
        </a:solidFill>
        <a:ln w="22225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955" tIns="20955" rIns="20955" bIns="20955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300" kern="1200" dirty="0" smtClean="0">
              <a:solidFill>
                <a:sysClr val="window" lastClr="FFFFFF"/>
              </a:solidFill>
              <a:latin typeface="Times New Roman"/>
              <a:ea typeface="+mn-ea"/>
              <a:cs typeface="+mn-cs"/>
            </a:rPr>
            <a:t>Практические занятия</a:t>
          </a:r>
          <a:endParaRPr lang="ru-RU" sz="3300" kern="1200" dirty="0">
            <a:solidFill>
              <a:sysClr val="window" lastClr="FFFFFF"/>
            </a:solidFill>
            <a:latin typeface="Times New Roman"/>
            <a:ea typeface="+mn-ea"/>
            <a:cs typeface="+mn-cs"/>
          </a:endParaRPr>
        </a:p>
      </dsp:txBody>
      <dsp:txXfrm>
        <a:off x="2871760" y="3113964"/>
        <a:ext cx="3020424" cy="920861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BCAAF2D-18A3-4044-9993-D9D7AF2F3F5A}">
      <dsp:nvSpPr>
        <dsp:cNvPr id="0" name=""/>
        <dsp:cNvSpPr/>
      </dsp:nvSpPr>
      <dsp:spPr>
        <a:xfrm>
          <a:off x="1783833" y="2423319"/>
          <a:ext cx="746800" cy="57646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302042" y="0"/>
              </a:lnTo>
              <a:lnTo>
                <a:pt x="302042" y="575538"/>
              </a:lnTo>
              <a:lnTo>
                <a:pt x="604084" y="575538"/>
              </a:lnTo>
            </a:path>
          </a:pathLst>
        </a:custGeom>
        <a:noFill/>
        <a:ln w="15875" cap="flat" cmpd="sng" algn="ctr">
          <a:solidFill>
            <a:srgbClr val="94C600">
              <a:shade val="6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>
            <a:solidFill>
              <a:srgbClr val="C00000"/>
            </a:solidFill>
            <a:latin typeface="Century Gothic"/>
            <a:ea typeface="+mn-ea"/>
            <a:cs typeface="+mn-cs"/>
          </a:endParaRPr>
        </a:p>
      </dsp:txBody>
      <dsp:txXfrm>
        <a:off x="2133648" y="2687967"/>
        <a:ext cx="0" cy="0"/>
      </dsp:txXfrm>
    </dsp:sp>
    <dsp:sp modelId="{B1956376-5FF9-44BD-B76D-288A03C21B4D}">
      <dsp:nvSpPr>
        <dsp:cNvPr id="0" name=""/>
        <dsp:cNvSpPr/>
      </dsp:nvSpPr>
      <dsp:spPr>
        <a:xfrm>
          <a:off x="1783833" y="1847780"/>
          <a:ext cx="604084" cy="575538"/>
        </a:xfrm>
        <a:custGeom>
          <a:avLst/>
          <a:gdLst/>
          <a:ahLst/>
          <a:cxnLst/>
          <a:rect l="0" t="0" r="0" b="0"/>
          <a:pathLst>
            <a:path>
              <a:moveTo>
                <a:pt x="0" y="575538"/>
              </a:moveTo>
              <a:lnTo>
                <a:pt x="302042" y="575538"/>
              </a:lnTo>
              <a:lnTo>
                <a:pt x="302042" y="0"/>
              </a:lnTo>
              <a:lnTo>
                <a:pt x="604084" y="0"/>
              </a:lnTo>
            </a:path>
          </a:pathLst>
        </a:custGeom>
        <a:noFill/>
        <a:ln w="15875" cap="flat" cmpd="sng" algn="ctr">
          <a:solidFill>
            <a:srgbClr val="94C600">
              <a:shade val="6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>
            <a:solidFill>
              <a:srgbClr val="C00000"/>
            </a:solidFill>
            <a:latin typeface="Century Gothic"/>
            <a:ea typeface="+mn-ea"/>
            <a:cs typeface="+mn-cs"/>
          </a:endParaRPr>
        </a:p>
      </dsp:txBody>
      <dsp:txXfrm>
        <a:off x="2065017" y="2114690"/>
        <a:ext cx="0" cy="0"/>
      </dsp:txXfrm>
    </dsp:sp>
    <dsp:sp modelId="{AFD51949-97C2-426D-B52D-8BE8FA10DDD6}">
      <dsp:nvSpPr>
        <dsp:cNvPr id="0" name=""/>
        <dsp:cNvSpPr/>
      </dsp:nvSpPr>
      <dsp:spPr>
        <a:xfrm rot="16200000">
          <a:off x="-1099915" y="1962888"/>
          <a:ext cx="4846638" cy="920861"/>
        </a:xfrm>
        <a:prstGeom prst="rect">
          <a:avLst/>
        </a:prstGeom>
        <a:solidFill>
          <a:srgbClr val="AD0101"/>
        </a:solidFill>
        <a:ln w="15875" cap="flat" cmpd="sng" algn="ctr">
          <a:solidFill>
            <a:sysClr val="window" lastClr="FFFFFF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3495" tIns="23495" rIns="23495" bIns="23495" numCol="1" spcCol="1270" anchor="ctr" anchorCtr="0">
          <a:noAutofit/>
        </a:bodyPr>
        <a:lstStyle/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700" b="1" kern="1200" dirty="0" smtClean="0">
              <a:solidFill>
                <a:sysClr val="window" lastClr="FFFFFF"/>
              </a:solidFill>
              <a:latin typeface="Century Gothic"/>
              <a:ea typeface="+mn-ea"/>
              <a:cs typeface="+mn-cs"/>
            </a:rPr>
            <a:t>Профконсультация</a:t>
          </a:r>
          <a:endParaRPr lang="ru-RU" sz="3700" b="1" kern="1200" dirty="0">
            <a:solidFill>
              <a:sysClr val="window" lastClr="FFFFFF"/>
            </a:solidFill>
            <a:latin typeface="Century Gothic"/>
            <a:ea typeface="+mn-ea"/>
            <a:cs typeface="+mn-cs"/>
          </a:endParaRPr>
        </a:p>
      </dsp:txBody>
      <dsp:txXfrm>
        <a:off x="-1099915" y="1962888"/>
        <a:ext cx="4846638" cy="920861"/>
      </dsp:txXfrm>
    </dsp:sp>
    <dsp:sp modelId="{ADAD4C89-D011-423C-887B-3478864A87B9}">
      <dsp:nvSpPr>
        <dsp:cNvPr id="0" name=""/>
        <dsp:cNvSpPr/>
      </dsp:nvSpPr>
      <dsp:spPr>
        <a:xfrm>
          <a:off x="2387918" y="1387350"/>
          <a:ext cx="3988108" cy="920861"/>
        </a:xfrm>
        <a:prstGeom prst="rect">
          <a:avLst/>
        </a:prstGeom>
        <a:solidFill>
          <a:srgbClr val="AD0101"/>
        </a:solidFill>
        <a:ln w="15875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b="1" kern="1200" dirty="0" smtClean="0">
              <a:solidFill>
                <a:sysClr val="window" lastClr="FFFFFF"/>
              </a:solidFill>
              <a:latin typeface="Century Gothic"/>
              <a:ea typeface="+mn-ea"/>
              <a:cs typeface="+mn-cs"/>
            </a:rPr>
            <a:t>Работа с социальным педагогом</a:t>
          </a:r>
          <a:endParaRPr lang="ru-RU" sz="2600" b="1" kern="1200" dirty="0">
            <a:solidFill>
              <a:sysClr val="window" lastClr="FFFFFF"/>
            </a:solidFill>
            <a:latin typeface="Century Gothic"/>
            <a:ea typeface="+mn-ea"/>
            <a:cs typeface="+mn-cs"/>
          </a:endParaRPr>
        </a:p>
      </dsp:txBody>
      <dsp:txXfrm>
        <a:off x="2387918" y="1387350"/>
        <a:ext cx="3988108" cy="920861"/>
      </dsp:txXfrm>
    </dsp:sp>
    <dsp:sp modelId="{246B8B72-3443-4F71-91D7-632FEA227367}">
      <dsp:nvSpPr>
        <dsp:cNvPr id="0" name=""/>
        <dsp:cNvSpPr/>
      </dsp:nvSpPr>
      <dsp:spPr>
        <a:xfrm>
          <a:off x="2530633" y="2539356"/>
          <a:ext cx="3988108" cy="920861"/>
        </a:xfrm>
        <a:prstGeom prst="rect">
          <a:avLst/>
        </a:prstGeom>
        <a:solidFill>
          <a:srgbClr val="AD0101"/>
        </a:solidFill>
        <a:ln w="15875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b="1" kern="1200" dirty="0" smtClean="0">
              <a:solidFill>
                <a:sysClr val="window" lastClr="FFFFFF"/>
              </a:solidFill>
              <a:latin typeface="Century Gothic"/>
              <a:ea typeface="+mn-ea"/>
              <a:cs typeface="+mn-cs"/>
            </a:rPr>
            <a:t>Работа с психологом</a:t>
          </a:r>
          <a:endParaRPr lang="ru-RU" sz="2600" b="1" kern="1200" dirty="0">
            <a:solidFill>
              <a:sysClr val="window" lastClr="FFFFFF"/>
            </a:solidFill>
            <a:latin typeface="Century Gothic"/>
            <a:ea typeface="+mn-ea"/>
            <a:cs typeface="+mn-cs"/>
          </a:endParaRPr>
        </a:p>
      </dsp:txBody>
      <dsp:txXfrm>
        <a:off x="2530633" y="2539356"/>
        <a:ext cx="3988108" cy="92086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751828-BFC3-4727-A1C2-FB380533C8CC}" type="datetimeFigureOut">
              <a:rPr lang="ru-RU" smtClean="0"/>
              <a:pPr/>
              <a:t>22.12.2020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0A8FBFE-698A-4349-B313-9FFC6088574D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4456907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pPr/>
              <a:t>22.12.2020</a:t>
            </a:fld>
            <a:endParaRPr lang="ru-RU" dirty="0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22.12.2020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22.12.2020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22.12.2020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pPr/>
              <a:t>22.12.2020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22.12.2020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22.12.2020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22.12.2020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pPr/>
              <a:t>22.12.2020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22.12.2020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22.12.2020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pPr/>
              <a:t>22.12.2020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 dirty="0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829576" cy="608630"/>
          </a:xfrm>
        </p:spPr>
        <p:txBody>
          <a:bodyPr>
            <a:normAutofit/>
          </a:bodyPr>
          <a:lstStyle/>
          <a:p>
            <a:r>
              <a:rPr lang="ru-RU" sz="2000" dirty="0" err="1" smtClean="0">
                <a:solidFill>
                  <a:schemeClr val="tx2">
                    <a:lumMod val="75000"/>
                  </a:schemeClr>
                </a:solidFill>
                <a:latin typeface="Book Antiqua" pitchFamily="18" charset="0"/>
              </a:rPr>
              <a:t>Гкоу</a:t>
            </a: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Book Antiqua" pitchFamily="18" charset="0"/>
              </a:rPr>
              <a:t> «</a:t>
            </a:r>
            <a:r>
              <a:rPr lang="ru-RU" sz="2000" dirty="0" err="1" smtClean="0">
                <a:solidFill>
                  <a:schemeClr val="tx2">
                    <a:lumMod val="75000"/>
                  </a:schemeClr>
                </a:solidFill>
                <a:latin typeface="Book Antiqua" pitchFamily="18" charset="0"/>
              </a:rPr>
              <a:t>Среднеахтубинская</a:t>
            </a: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Book Antiqua" pitchFamily="18" charset="0"/>
              </a:rPr>
              <a:t> школа-интернат»</a:t>
            </a:r>
            <a:endParaRPr lang="ru-RU" sz="2000" dirty="0">
              <a:solidFill>
                <a:schemeClr val="tx2">
                  <a:lumMod val="75000"/>
                </a:schemeClr>
              </a:solidFill>
              <a:latin typeface="Book Antiqu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14422"/>
            <a:ext cx="7239000" cy="5241314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800" b="1" i="1" dirty="0" smtClean="0">
                <a:solidFill>
                  <a:srgbClr val="FF0000"/>
                </a:solidFill>
                <a:cs typeface="Aharoni" pitchFamily="2" charset="-79"/>
              </a:rPr>
              <a:t>Профессиональное самоопределение учащихся 5-9 классов </a:t>
            </a:r>
            <a:br>
              <a:rPr lang="ru-RU" sz="4800" b="1" i="1" dirty="0" smtClean="0">
                <a:solidFill>
                  <a:srgbClr val="FF0000"/>
                </a:solidFill>
                <a:cs typeface="Aharoni" pitchFamily="2" charset="-79"/>
              </a:rPr>
            </a:br>
            <a:r>
              <a:rPr lang="ru-RU" sz="4800" b="1" i="1" dirty="0" smtClean="0">
                <a:solidFill>
                  <a:srgbClr val="FF0000"/>
                </a:solidFill>
                <a:cs typeface="Aharoni" pitchFamily="2" charset="-79"/>
              </a:rPr>
              <a:t>с ОВЗ</a:t>
            </a:r>
          </a:p>
          <a:p>
            <a:pPr>
              <a:buNone/>
            </a:pPr>
            <a:endParaRPr lang="ru-RU" dirty="0" smtClean="0">
              <a:solidFill>
                <a:srgbClr val="FF0000"/>
              </a:solidFill>
              <a:cs typeface="Aharoni" pitchFamily="2" charset="-79"/>
            </a:endParaRPr>
          </a:p>
          <a:p>
            <a:pPr algn="r">
              <a:buNone/>
            </a:pPr>
            <a:r>
              <a:rPr lang="ru-RU" sz="1800" dirty="0" smtClean="0">
                <a:solidFill>
                  <a:schemeClr val="tx2">
                    <a:lumMod val="75000"/>
                  </a:schemeClr>
                </a:solidFill>
                <a:latin typeface="Book Antiqua" pitchFamily="18" charset="0"/>
                <a:cs typeface="Aharoni" pitchFamily="2" charset="-79"/>
              </a:rPr>
              <a:t>Подготовила</a:t>
            </a:r>
          </a:p>
          <a:p>
            <a:pPr algn="r">
              <a:buNone/>
            </a:pPr>
            <a:r>
              <a:rPr lang="ru-RU" sz="1800" dirty="0" err="1" smtClean="0">
                <a:solidFill>
                  <a:schemeClr val="tx2">
                    <a:lumMod val="75000"/>
                  </a:schemeClr>
                </a:solidFill>
                <a:latin typeface="Book Antiqua" pitchFamily="18" charset="0"/>
                <a:cs typeface="Aharoni" pitchFamily="2" charset="-79"/>
              </a:rPr>
              <a:t>Горячкина</a:t>
            </a:r>
            <a:r>
              <a:rPr lang="ru-RU" sz="1800" dirty="0" smtClean="0">
                <a:solidFill>
                  <a:schemeClr val="tx2">
                    <a:lumMod val="75000"/>
                  </a:schemeClr>
                </a:solidFill>
                <a:latin typeface="Book Antiqua" pitchFamily="18" charset="0"/>
                <a:cs typeface="Aharoni" pitchFamily="2" charset="-79"/>
              </a:rPr>
              <a:t> Н.А.,</a:t>
            </a:r>
          </a:p>
          <a:p>
            <a:pPr algn="r">
              <a:buNone/>
            </a:pPr>
            <a:r>
              <a:rPr lang="ru-RU" sz="1800" dirty="0" smtClean="0">
                <a:solidFill>
                  <a:schemeClr val="tx2">
                    <a:lumMod val="75000"/>
                  </a:schemeClr>
                </a:solidFill>
                <a:latin typeface="Book Antiqua" pitchFamily="18" charset="0"/>
                <a:cs typeface="Aharoni" pitchFamily="2" charset="-79"/>
              </a:rPr>
              <a:t>в</a:t>
            </a:r>
            <a:r>
              <a:rPr lang="ru-RU" sz="1800" dirty="0" smtClean="0">
                <a:solidFill>
                  <a:schemeClr val="tx2">
                    <a:lumMod val="75000"/>
                  </a:schemeClr>
                </a:solidFill>
                <a:latin typeface="Book Antiqua" pitchFamily="18" charset="0"/>
                <a:cs typeface="Aharoni" pitchFamily="2" charset="-79"/>
              </a:rPr>
              <a:t>оспитатель</a:t>
            </a:r>
            <a:endParaRPr lang="ru-RU" sz="1800" dirty="0" smtClean="0">
              <a:solidFill>
                <a:schemeClr val="tx2">
                  <a:lumMod val="75000"/>
                </a:schemeClr>
              </a:solidFill>
              <a:latin typeface="Book Antiqua" pitchFamily="18" charset="0"/>
              <a:cs typeface="Aharoni" pitchFamily="2" charset="-79"/>
            </a:endParaRPr>
          </a:p>
          <a:p>
            <a:pPr algn="r">
              <a:buNone/>
            </a:pPr>
            <a:r>
              <a:rPr lang="en-US" sz="1800" dirty="0" smtClean="0">
                <a:solidFill>
                  <a:schemeClr val="tx2">
                    <a:lumMod val="75000"/>
                  </a:schemeClr>
                </a:solidFill>
                <a:latin typeface="Book Antiqua" pitchFamily="18" charset="0"/>
                <a:cs typeface="Aharoni" pitchFamily="2" charset="-79"/>
              </a:rPr>
              <a:t>I</a:t>
            </a:r>
            <a:r>
              <a:rPr lang="ru-RU" sz="1800" dirty="0" smtClean="0">
                <a:solidFill>
                  <a:schemeClr val="tx2">
                    <a:lumMod val="75000"/>
                  </a:schemeClr>
                </a:solidFill>
                <a:latin typeface="Book Antiqua" pitchFamily="18" charset="0"/>
                <a:cs typeface="Aharoni" pitchFamily="2" charset="-79"/>
              </a:rPr>
              <a:t> квалификационной категории</a:t>
            </a:r>
            <a:endParaRPr lang="ru-RU" sz="1800" dirty="0">
              <a:solidFill>
                <a:schemeClr val="tx2">
                  <a:lumMod val="75000"/>
                </a:schemeClr>
              </a:solidFill>
              <a:latin typeface="Book Antiqua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dirty="0" smtClean="0"/>
              <a:t> </a:t>
            </a:r>
            <a:r>
              <a:rPr lang="ru-RU" sz="3600" dirty="0" smtClean="0">
                <a:solidFill>
                  <a:srgbClr val="FF0000"/>
                </a:solidFill>
                <a:latin typeface="Book Antiqua" pitchFamily="18" charset="0"/>
              </a:rPr>
              <a:t>Конкурс</a:t>
            </a:r>
            <a:br>
              <a:rPr lang="ru-RU" sz="3600" dirty="0" smtClean="0">
                <a:solidFill>
                  <a:srgbClr val="FF0000"/>
                </a:solidFill>
                <a:latin typeface="Book Antiqua" pitchFamily="18" charset="0"/>
              </a:rPr>
            </a:br>
            <a:r>
              <a:rPr lang="ru-RU" sz="3600" dirty="0" smtClean="0">
                <a:solidFill>
                  <a:srgbClr val="FF0000"/>
                </a:solidFill>
                <a:latin typeface="Book Antiqua" pitchFamily="18" charset="0"/>
              </a:rPr>
              <a:t>«Угадай   профессию»</a:t>
            </a:r>
            <a:endParaRPr lang="ru-RU" sz="3600" dirty="0">
              <a:solidFill>
                <a:srgbClr val="FF0000"/>
              </a:solidFill>
              <a:latin typeface="Book Antiqua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Хозяин\Desktop\10102017159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9698" y="1556792"/>
            <a:ext cx="7416824" cy="5144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78568525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7300664" cy="1512168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>
                <a:solidFill>
                  <a:srgbClr val="FF0000"/>
                </a:solidFill>
                <a:latin typeface="Book Antiqua" pitchFamily="18" charset="0"/>
              </a:rPr>
              <a:t>Конкурс </a:t>
            </a:r>
            <a:br>
              <a:rPr lang="ru-RU" sz="2800" dirty="0" smtClean="0">
                <a:solidFill>
                  <a:srgbClr val="FF0000"/>
                </a:solidFill>
                <a:latin typeface="Book Antiqua" pitchFamily="18" charset="0"/>
              </a:rPr>
            </a:br>
            <a:r>
              <a:rPr lang="ru-RU" sz="2800" dirty="0" smtClean="0">
                <a:solidFill>
                  <a:srgbClr val="FF0000"/>
                </a:solidFill>
                <a:latin typeface="Book Antiqua" pitchFamily="18" charset="0"/>
              </a:rPr>
              <a:t>«Профессий много – но нужно выбрать одну»</a:t>
            </a:r>
            <a:endParaRPr lang="ru-RU" sz="2800" dirty="0">
              <a:solidFill>
                <a:srgbClr val="FF0000"/>
              </a:solidFill>
              <a:latin typeface="Book Antiqua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772816"/>
            <a:ext cx="7239000" cy="468292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2052" name="Picture 4" descr="C:\Users\Хозяин\Desktop\10102017159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1700808"/>
            <a:ext cx="7632848" cy="4896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76655795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  <a:latin typeface="Book Antiqua" pitchFamily="18" charset="0"/>
              </a:rPr>
              <a:t>Игра</a:t>
            </a:r>
            <a:r>
              <a:rPr lang="ru-RU" dirty="0">
                <a:solidFill>
                  <a:srgbClr val="FF0000"/>
                </a:solidFill>
                <a:latin typeface="Book Antiqua" pitchFamily="18" charset="0"/>
              </a:rPr>
              <a:t> </a:t>
            </a:r>
            <a:r>
              <a:rPr lang="ru-RU" dirty="0" smtClean="0">
                <a:solidFill>
                  <a:srgbClr val="FF0000"/>
                </a:solidFill>
                <a:latin typeface="Book Antiqua" pitchFamily="18" charset="0"/>
              </a:rPr>
              <a:t> </a:t>
            </a:r>
            <a:br>
              <a:rPr lang="ru-RU" dirty="0" smtClean="0">
                <a:solidFill>
                  <a:srgbClr val="FF0000"/>
                </a:solidFill>
                <a:latin typeface="Book Antiqua" pitchFamily="18" charset="0"/>
              </a:rPr>
            </a:br>
            <a:r>
              <a:rPr lang="ru-RU" dirty="0" smtClean="0">
                <a:solidFill>
                  <a:srgbClr val="FF0000"/>
                </a:solidFill>
                <a:latin typeface="Book Antiqua" pitchFamily="18" charset="0"/>
              </a:rPr>
              <a:t>«Все работы хороши»</a:t>
            </a:r>
            <a:endParaRPr lang="ru-RU" dirty="0">
              <a:solidFill>
                <a:srgbClr val="FF0000"/>
              </a:solidFill>
              <a:latin typeface="Book Antiqua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45127" y="1609884"/>
            <a:ext cx="6463145" cy="4846320"/>
          </a:xfrm>
        </p:spPr>
      </p:pic>
    </p:spTree>
    <p:extLst>
      <p:ext uri="{BB962C8B-B14F-4D97-AF65-F5344CB8AC3E}">
        <p14:creationId xmlns:p14="http://schemas.microsoft.com/office/powerpoint/2010/main" xmlns="" val="111107742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3600" dirty="0" smtClean="0">
                <a:solidFill>
                  <a:srgbClr val="FF0000"/>
                </a:solidFill>
                <a:latin typeface="Book Antiqua" pitchFamily="18" charset="0"/>
              </a:rPr>
              <a:t>Тестирование</a:t>
            </a:r>
            <a:br>
              <a:rPr lang="ru-RU" sz="3600" dirty="0" smtClean="0">
                <a:solidFill>
                  <a:srgbClr val="FF0000"/>
                </a:solidFill>
                <a:latin typeface="Book Antiqua" pitchFamily="18" charset="0"/>
              </a:rPr>
            </a:br>
            <a:r>
              <a:rPr lang="ru-RU" sz="3600" dirty="0" smtClean="0">
                <a:solidFill>
                  <a:srgbClr val="FF0000"/>
                </a:solidFill>
                <a:latin typeface="Book Antiqua" pitchFamily="18" charset="0"/>
              </a:rPr>
              <a:t>«Моя будущая профессия»</a:t>
            </a:r>
            <a:endParaRPr lang="ru-RU" sz="3600" dirty="0">
              <a:solidFill>
                <a:srgbClr val="FF0000"/>
              </a:solidFill>
              <a:latin typeface="Book Antiqua" pitchFamily="18" charset="0"/>
            </a:endParaRPr>
          </a:p>
        </p:txBody>
      </p:sp>
      <p:pic>
        <p:nvPicPr>
          <p:cNvPr id="3074" name="Picture 2" descr="C:\Users\Хозяин\Desktop\20190410_19002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9340"/>
          <a:stretch>
            <a:fillRect/>
          </a:stretch>
        </p:blipFill>
        <p:spPr bwMode="auto">
          <a:xfrm>
            <a:off x="785786" y="1714488"/>
            <a:ext cx="7143800" cy="4665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68954143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037258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C00000"/>
                </a:solidFill>
                <a:latin typeface="Book Antiqua" pitchFamily="18" charset="0"/>
              </a:rPr>
              <a:t>Журнал  </a:t>
            </a:r>
            <a:r>
              <a:rPr lang="ru-RU" dirty="0">
                <a:solidFill>
                  <a:srgbClr val="C00000"/>
                </a:solidFill>
                <a:latin typeface="Book Antiqua" pitchFamily="18" charset="0"/>
              </a:rPr>
              <a:t>жизненных планов</a:t>
            </a:r>
          </a:p>
        </p:txBody>
      </p:sp>
      <p:pic>
        <p:nvPicPr>
          <p:cNvPr id="2050" name="Picture 2" descr="C:\Users\Хозяин\Desktop\fddfaef9-9aff-4a27-b0de-27634e68fae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484783"/>
            <a:ext cx="4499992" cy="53732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Хозяин\Desktop\473be574-3cb1-426a-8ba6-35ef067bc30d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83968" y="1484783"/>
            <a:ext cx="4860032" cy="5351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21405131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172400" cy="1700808"/>
          </a:xfrm>
        </p:spPr>
        <p:txBody>
          <a:bodyPr>
            <a:noAutofit/>
          </a:bodyPr>
          <a:lstStyle/>
          <a:p>
            <a:pPr algn="ctr"/>
            <a:r>
              <a:rPr lang="ru-RU" sz="3600" dirty="0" smtClean="0">
                <a:solidFill>
                  <a:srgbClr val="FF0000"/>
                </a:solidFill>
                <a:latin typeface="Book Antiqua" pitchFamily="18" charset="0"/>
                <a:ea typeface="Calibri"/>
                <a:cs typeface="Times New Roman"/>
              </a:rPr>
              <a:t>Работа с газетой </a:t>
            </a:r>
            <a:br>
              <a:rPr lang="ru-RU" sz="3600" dirty="0" smtClean="0">
                <a:solidFill>
                  <a:srgbClr val="FF0000"/>
                </a:solidFill>
                <a:latin typeface="Book Antiqua" pitchFamily="18" charset="0"/>
                <a:ea typeface="Calibri"/>
                <a:cs typeface="Times New Roman"/>
              </a:rPr>
            </a:br>
            <a:r>
              <a:rPr lang="ru-RU" sz="3600" dirty="0" smtClean="0">
                <a:solidFill>
                  <a:srgbClr val="FF0000"/>
                </a:solidFill>
                <a:latin typeface="Book Antiqua" pitchFamily="18" charset="0"/>
                <a:ea typeface="Calibri"/>
                <a:cs typeface="Times New Roman"/>
              </a:rPr>
              <a:t>«Мы труд воспеваем и славим работу»</a:t>
            </a:r>
            <a:endParaRPr lang="ru-RU" sz="3600" dirty="0">
              <a:solidFill>
                <a:srgbClr val="FF0000"/>
              </a:solidFill>
              <a:latin typeface="Book Antiqua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0034" y="1785926"/>
            <a:ext cx="3634978" cy="4846638"/>
          </a:xfrm>
        </p:spPr>
      </p:pic>
      <p:pic>
        <p:nvPicPr>
          <p:cNvPr id="7170" name="Picture 2" descr="C:\Users\Хозяин\Desktop\Фото для отчета\газета всегда найдется дело\20181011_18285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4906"/>
          <a:stretch>
            <a:fillRect/>
          </a:stretch>
        </p:blipFill>
        <p:spPr bwMode="auto">
          <a:xfrm>
            <a:off x="4143372" y="1857364"/>
            <a:ext cx="4392488" cy="47863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99920120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037258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  <a:latin typeface="Book Antiqua" pitchFamily="18" charset="0"/>
              </a:rPr>
              <a:t>Экскурсия</a:t>
            </a:r>
            <a:br>
              <a:rPr lang="ru-RU" dirty="0" smtClean="0">
                <a:solidFill>
                  <a:srgbClr val="FF0000"/>
                </a:solidFill>
                <a:latin typeface="Book Antiqua" pitchFamily="18" charset="0"/>
              </a:rPr>
            </a:br>
            <a:r>
              <a:rPr lang="ru-RU" dirty="0" smtClean="0">
                <a:solidFill>
                  <a:srgbClr val="FF0000"/>
                </a:solidFill>
                <a:latin typeface="Book Antiqua" pitchFamily="18" charset="0"/>
              </a:rPr>
              <a:t>«Спасательная станция»</a:t>
            </a:r>
            <a:endParaRPr lang="ru-RU" dirty="0">
              <a:solidFill>
                <a:srgbClr val="FF0000"/>
              </a:solidFill>
              <a:latin typeface="Book Antiqua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0034" y="1428736"/>
            <a:ext cx="7358113" cy="5214974"/>
          </a:xfrm>
        </p:spPr>
      </p:pic>
    </p:spTree>
    <p:extLst>
      <p:ext uri="{BB962C8B-B14F-4D97-AF65-F5344CB8AC3E}">
        <p14:creationId xmlns:p14="http://schemas.microsoft.com/office/powerpoint/2010/main" xmlns="" val="272825901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96582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  <a:latin typeface="Book Antiqua" pitchFamily="18" charset="0"/>
              </a:rPr>
              <a:t>Экскурсия </a:t>
            </a:r>
            <a:br>
              <a:rPr lang="ru-RU" dirty="0" smtClean="0">
                <a:solidFill>
                  <a:srgbClr val="FF0000"/>
                </a:solidFill>
                <a:latin typeface="Book Antiqua" pitchFamily="18" charset="0"/>
              </a:rPr>
            </a:br>
            <a:r>
              <a:rPr lang="ru-RU" dirty="0" smtClean="0">
                <a:solidFill>
                  <a:srgbClr val="FF0000"/>
                </a:solidFill>
                <a:latin typeface="Book Antiqua" pitchFamily="18" charset="0"/>
              </a:rPr>
              <a:t>«Предприятие   ЭКО»</a:t>
            </a:r>
            <a:endParaRPr lang="ru-RU" dirty="0">
              <a:solidFill>
                <a:srgbClr val="FF0000"/>
              </a:solidFill>
              <a:latin typeface="Book Antiqua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42910" y="1428736"/>
            <a:ext cx="7143800" cy="5214973"/>
          </a:xfrm>
        </p:spPr>
      </p:pic>
    </p:spTree>
    <p:extLst>
      <p:ext uri="{BB962C8B-B14F-4D97-AF65-F5344CB8AC3E}">
        <p14:creationId xmlns:p14="http://schemas.microsoft.com/office/powerpoint/2010/main" xmlns="" val="210556608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172400" cy="1619672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cs typeface="Aharoni" pitchFamily="2" charset="-79"/>
              </a:rPr>
              <a:t>                                           </a:t>
            </a:r>
            <a:br>
              <a:rPr lang="ru-RU" dirty="0" smtClean="0">
                <a:solidFill>
                  <a:schemeClr val="tx1"/>
                </a:solidFill>
                <a:cs typeface="Aharoni" pitchFamily="2" charset="-79"/>
              </a:rPr>
            </a:br>
            <a:r>
              <a:rPr lang="ru-RU" dirty="0" smtClean="0">
                <a:solidFill>
                  <a:srgbClr val="FF0000"/>
                </a:solidFill>
                <a:latin typeface="Book Antiqua" pitchFamily="18" charset="0"/>
                <a:cs typeface="Aharoni" pitchFamily="2" charset="-79"/>
              </a:rPr>
              <a:t>Час общения</a:t>
            </a:r>
            <a:br>
              <a:rPr lang="ru-RU" dirty="0" smtClean="0">
                <a:solidFill>
                  <a:srgbClr val="FF0000"/>
                </a:solidFill>
                <a:latin typeface="Book Antiqua" pitchFamily="18" charset="0"/>
                <a:cs typeface="Aharoni" pitchFamily="2" charset="-79"/>
              </a:rPr>
            </a:br>
            <a:r>
              <a:rPr lang="ru-RU" dirty="0" smtClean="0">
                <a:solidFill>
                  <a:srgbClr val="FF0000"/>
                </a:solidFill>
                <a:latin typeface="Book Antiqua" pitchFamily="18" charset="0"/>
                <a:cs typeface="Aharoni" pitchFamily="2" charset="-79"/>
              </a:rPr>
              <a:t>  «Выбор профессии - дело серьезное»</a:t>
            </a:r>
            <a:endParaRPr lang="ru-RU" dirty="0">
              <a:solidFill>
                <a:srgbClr val="FF0000"/>
              </a:solidFill>
              <a:latin typeface="Book Antiqua" pitchFamily="18" charset="0"/>
              <a:cs typeface="Aharoni" pitchFamily="2" charset="-79"/>
            </a:endParaRPr>
          </a:p>
        </p:txBody>
      </p:sp>
      <p:pic>
        <p:nvPicPr>
          <p:cNvPr id="7" name="Picture 4" descr="C:\Users\Хозяин\Desktop\Фото для отчета\Фото Неделя профориентации\20180131_18092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18980"/>
          <a:stretch>
            <a:fillRect/>
          </a:stretch>
        </p:blipFill>
        <p:spPr bwMode="auto">
          <a:xfrm>
            <a:off x="2000232" y="1653147"/>
            <a:ext cx="6143668" cy="5184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C:\Users\Хозяин\Desktop\Фото для отчета\Фото Неделя профориентации\20180131_180738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39573" b="70413"/>
          <a:stretch>
            <a:fillRect/>
          </a:stretch>
        </p:blipFill>
        <p:spPr bwMode="auto">
          <a:xfrm>
            <a:off x="214282" y="1643050"/>
            <a:ext cx="4172733" cy="2605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9422166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7239000" cy="16288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  <a:latin typeface="Book Antiqua" pitchFamily="18" charset="0"/>
              </a:rPr>
              <a:t>Час общения </a:t>
            </a:r>
            <a:br>
              <a:rPr lang="ru-RU" dirty="0" smtClean="0">
                <a:solidFill>
                  <a:srgbClr val="FF0000"/>
                </a:solidFill>
                <a:latin typeface="Book Antiqua" pitchFamily="18" charset="0"/>
              </a:rPr>
            </a:br>
            <a:r>
              <a:rPr lang="ru-RU" dirty="0" smtClean="0">
                <a:solidFill>
                  <a:srgbClr val="FF0000"/>
                </a:solidFill>
                <a:latin typeface="Book Antiqua" pitchFamily="18" charset="0"/>
              </a:rPr>
              <a:t>«Профессия – работник лесного  хозяйства»</a:t>
            </a:r>
            <a:endParaRPr lang="ru-RU" dirty="0">
              <a:solidFill>
                <a:srgbClr val="FF0000"/>
              </a:solidFill>
              <a:latin typeface="Book Antiqua" pitchFamily="18" charset="0"/>
            </a:endParaRPr>
          </a:p>
        </p:txBody>
      </p:sp>
      <p:pic>
        <p:nvPicPr>
          <p:cNvPr id="4098" name="Picture 2" descr="C:\Users\Хозяин\Desktop\IMG_010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7590"/>
          <a:stretch>
            <a:fillRect/>
          </a:stretch>
        </p:blipFill>
        <p:spPr bwMode="auto">
          <a:xfrm>
            <a:off x="395537" y="1571612"/>
            <a:ext cx="7488832" cy="49518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5045523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6115008"/>
          </a:xfrm>
        </p:spPr>
        <p:txBody>
          <a:bodyPr/>
          <a:lstStyle/>
          <a:p>
            <a:r>
              <a:rPr lang="ru-RU" sz="3200" dirty="0" smtClean="0">
                <a:solidFill>
                  <a:srgbClr val="FF0000"/>
                </a:solidFill>
                <a:latin typeface="Book Antiqua"/>
                <a:cs typeface="Aharoni" pitchFamily="2" charset="-79"/>
              </a:rPr>
              <a:t>«</a:t>
            </a:r>
            <a:r>
              <a:rPr lang="ru-RU" sz="3200" b="1" cap="all" dirty="0" smtClean="0">
                <a:solidFill>
                  <a:srgbClr val="FF0000"/>
                </a:solidFill>
                <a:latin typeface="Book Antiqua"/>
                <a:cs typeface="Aharoni" pitchFamily="2" charset="-79"/>
              </a:rPr>
              <a:t>Труд  умственно </a:t>
            </a:r>
            <a:r>
              <a:rPr lang="ru-RU" sz="3200" b="1" cap="all" dirty="0">
                <a:solidFill>
                  <a:srgbClr val="FF0000"/>
                </a:solidFill>
                <a:latin typeface="Book Antiqua"/>
                <a:cs typeface="Aharoni" pitchFamily="2" charset="-79"/>
              </a:rPr>
              <a:t>отсталых школьников способствует развитию их восприятия, мышления, играет большую роль в деле воспитания, является основным средством коррекции, а также решает задачу профессиональной </a:t>
            </a:r>
            <a:r>
              <a:rPr lang="ru-RU" sz="3200" b="1" cap="all" dirty="0" smtClean="0">
                <a:solidFill>
                  <a:srgbClr val="FF0000"/>
                </a:solidFill>
                <a:latin typeface="Book Antiqua"/>
                <a:cs typeface="Aharoni" pitchFamily="2" charset="-79"/>
              </a:rPr>
              <a:t>подготовки».</a:t>
            </a:r>
            <a:r>
              <a:rPr lang="ru-RU" sz="3200" b="1" cap="all" dirty="0">
                <a:solidFill>
                  <a:srgbClr val="FF0000"/>
                </a:solidFill>
                <a:latin typeface="Book Antiqua"/>
                <a:cs typeface="Aharoni" pitchFamily="2" charset="-79"/>
              </a:rPr>
              <a:t/>
            </a:r>
            <a:br>
              <a:rPr lang="ru-RU" sz="3200" b="1" cap="all" dirty="0">
                <a:solidFill>
                  <a:srgbClr val="FF0000"/>
                </a:solidFill>
                <a:latin typeface="Book Antiqua"/>
                <a:cs typeface="Aharoni" pitchFamily="2" charset="-79"/>
              </a:rPr>
            </a:br>
            <a:r>
              <a:rPr lang="ru-RU" sz="3200" b="1" cap="all" dirty="0">
                <a:solidFill>
                  <a:srgbClr val="FF0000"/>
                </a:solidFill>
                <a:latin typeface="Book Antiqua"/>
                <a:cs typeface="Aharoni" pitchFamily="2" charset="-79"/>
              </a:rPr>
              <a:t>                        </a:t>
            </a:r>
            <a:r>
              <a:rPr lang="en-US" sz="3200" b="1" cap="all" dirty="0">
                <a:solidFill>
                  <a:srgbClr val="FF0000"/>
                </a:solidFill>
                <a:latin typeface="Aharoni" pitchFamily="2" charset="-79"/>
                <a:cs typeface="Aharoni" pitchFamily="2" charset="-79"/>
              </a:rPr>
              <a:t/>
            </a:r>
            <a:br>
              <a:rPr lang="en-US" sz="3200" b="1" cap="all" dirty="0">
                <a:solidFill>
                  <a:srgbClr val="FF0000"/>
                </a:solidFill>
                <a:latin typeface="Aharoni" pitchFamily="2" charset="-79"/>
                <a:cs typeface="Aharoni" pitchFamily="2" charset="-79"/>
              </a:rPr>
            </a:br>
            <a:r>
              <a:rPr lang="en-US" sz="3200" b="1" cap="all" dirty="0">
                <a:solidFill>
                  <a:srgbClr val="FF0000"/>
                </a:solidFill>
                <a:latin typeface="Aharoni" pitchFamily="2" charset="-79"/>
                <a:cs typeface="Aharoni" pitchFamily="2" charset="-79"/>
              </a:rPr>
              <a:t>                                   </a:t>
            </a:r>
            <a:r>
              <a:rPr lang="ru-RU" sz="3200" b="1" cap="all" dirty="0">
                <a:solidFill>
                  <a:srgbClr val="FF0000"/>
                </a:solidFill>
                <a:latin typeface="Book Antiqua"/>
                <a:cs typeface="Aharoni" pitchFamily="2" charset="-79"/>
              </a:rPr>
              <a:t>( А. Н. </a:t>
            </a:r>
            <a:r>
              <a:rPr lang="ru-RU" sz="3200" b="1" cap="all" dirty="0" err="1" smtClean="0">
                <a:solidFill>
                  <a:srgbClr val="FF0000"/>
                </a:solidFill>
                <a:latin typeface="Book Antiqua"/>
                <a:cs typeface="Aharoni" pitchFamily="2" charset="-79"/>
              </a:rPr>
              <a:t>Граборов</a:t>
            </a:r>
            <a:r>
              <a:rPr lang="ru-RU" sz="3200" dirty="0">
                <a:solidFill>
                  <a:srgbClr val="FF0000"/>
                </a:solidFill>
                <a:latin typeface="Book Antiqua"/>
                <a:cs typeface="Aharoni" pitchFamily="2" charset="-79"/>
              </a:rPr>
              <a:t>)</a:t>
            </a:r>
            <a:endParaRPr lang="ru-RU" b="1" dirty="0">
              <a:solidFill>
                <a:srgbClr val="FF0000"/>
              </a:solidFill>
              <a:cs typeface="Aharoni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0849998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7427168" cy="16288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  <a:latin typeface="Book Antiqua" pitchFamily="18" charset="0"/>
              </a:rPr>
              <a:t>Час общения</a:t>
            </a:r>
            <a:br>
              <a:rPr lang="ru-RU" dirty="0" smtClean="0">
                <a:solidFill>
                  <a:srgbClr val="FF0000"/>
                </a:solidFill>
                <a:latin typeface="Book Antiqua" pitchFamily="18" charset="0"/>
              </a:rPr>
            </a:br>
            <a:r>
              <a:rPr lang="ru-RU" dirty="0" smtClean="0">
                <a:solidFill>
                  <a:srgbClr val="FF0000"/>
                </a:solidFill>
                <a:latin typeface="Book Antiqua" pitchFamily="18" charset="0"/>
              </a:rPr>
              <a:t>«Профессия   для достойного   завтра»</a:t>
            </a:r>
            <a:endParaRPr lang="ru-RU" dirty="0">
              <a:solidFill>
                <a:srgbClr val="FF0000"/>
              </a:solidFill>
              <a:latin typeface="Book Antiqua" pitchFamily="18" charset="0"/>
            </a:endParaRPr>
          </a:p>
        </p:txBody>
      </p:sp>
      <p:pic>
        <p:nvPicPr>
          <p:cNvPr id="5122" name="Picture 2" descr="C:\Users\Хозяин\Desktop\i (4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113" t="21542" r="14397"/>
          <a:stretch>
            <a:fillRect/>
          </a:stretch>
        </p:blipFill>
        <p:spPr bwMode="auto">
          <a:xfrm>
            <a:off x="214282" y="1643050"/>
            <a:ext cx="7808346" cy="50263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51518905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4236" y="116632"/>
            <a:ext cx="72390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  <a:latin typeface="Book Antiqua" pitchFamily="18" charset="0"/>
              </a:rPr>
              <a:t>Видеоролик</a:t>
            </a:r>
            <a:br>
              <a:rPr lang="ru-RU" dirty="0" smtClean="0">
                <a:solidFill>
                  <a:srgbClr val="FF0000"/>
                </a:solidFill>
                <a:latin typeface="Book Antiqua" pitchFamily="18" charset="0"/>
              </a:rPr>
            </a:br>
            <a:r>
              <a:rPr lang="ru-RU" dirty="0" smtClean="0">
                <a:solidFill>
                  <a:srgbClr val="FF0000"/>
                </a:solidFill>
                <a:latin typeface="Book Antiqua" pitchFamily="18" charset="0"/>
              </a:rPr>
              <a:t>«Рабочие   профессии»</a:t>
            </a:r>
            <a:endParaRPr lang="ru-RU" dirty="0">
              <a:solidFill>
                <a:srgbClr val="FF0000"/>
              </a:solidFill>
              <a:latin typeface="Book Antiqua" pitchFamily="18" charset="0"/>
            </a:endParaRPr>
          </a:p>
        </p:txBody>
      </p:sp>
      <p:pic>
        <p:nvPicPr>
          <p:cNvPr id="6146" name="Picture 2" descr="C:\Users\Хозяин\Desktop\20180131_18091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9708" r="13336" b="53269"/>
          <a:stretch>
            <a:fillRect/>
          </a:stretch>
        </p:blipFill>
        <p:spPr bwMode="auto">
          <a:xfrm>
            <a:off x="285720" y="1643050"/>
            <a:ext cx="7643866" cy="47149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6012621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7686700" cy="1454410"/>
          </a:xfrm>
        </p:spPr>
        <p:txBody>
          <a:bodyPr>
            <a:noAutofit/>
          </a:bodyPr>
          <a:lstStyle/>
          <a:p>
            <a:pPr algn="ctr"/>
            <a:r>
              <a:rPr lang="ru-RU" sz="3200" dirty="0" smtClean="0">
                <a:solidFill>
                  <a:srgbClr val="FF0000"/>
                </a:solidFill>
                <a:latin typeface="Book Antiqua" pitchFamily="18" charset="0"/>
              </a:rPr>
              <a:t>КТД </a:t>
            </a:r>
            <a:br>
              <a:rPr lang="ru-RU" sz="3200" dirty="0" smtClean="0">
                <a:solidFill>
                  <a:srgbClr val="FF0000"/>
                </a:solidFill>
                <a:latin typeface="Book Antiqua" pitchFamily="18" charset="0"/>
              </a:rPr>
            </a:br>
            <a:r>
              <a:rPr lang="ru-RU" sz="3200" dirty="0" smtClean="0">
                <a:solidFill>
                  <a:srgbClr val="FF0000"/>
                </a:solidFill>
                <a:latin typeface="Book Antiqua" pitchFamily="18" charset="0"/>
              </a:rPr>
              <a:t>«Труд на радость себе и людям»  </a:t>
            </a:r>
            <a:endParaRPr lang="ru-RU" sz="3200" dirty="0">
              <a:solidFill>
                <a:srgbClr val="FF0000"/>
              </a:solidFill>
              <a:latin typeface="Book Antiqua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8585" y="1638978"/>
            <a:ext cx="7236229" cy="4788131"/>
          </a:xfrm>
        </p:spPr>
      </p:pic>
    </p:spTree>
    <p:extLst>
      <p:ext uri="{BB962C8B-B14F-4D97-AF65-F5344CB8AC3E}">
        <p14:creationId xmlns:p14="http://schemas.microsoft.com/office/powerpoint/2010/main" xmlns="" val="129133886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  <a:latin typeface="Book Antiqua" pitchFamily="18" charset="0"/>
              </a:rPr>
              <a:t>КТД</a:t>
            </a:r>
            <a:br>
              <a:rPr lang="ru-RU" dirty="0" smtClean="0">
                <a:solidFill>
                  <a:srgbClr val="FF0000"/>
                </a:solidFill>
                <a:latin typeface="Book Antiqua" pitchFamily="18" charset="0"/>
              </a:rPr>
            </a:br>
            <a:r>
              <a:rPr lang="ru-RU" dirty="0" smtClean="0">
                <a:solidFill>
                  <a:srgbClr val="FF0000"/>
                </a:solidFill>
                <a:latin typeface="Book Antiqua" pitchFamily="18" charset="0"/>
              </a:rPr>
              <a:t>«Рабочие   профессии»</a:t>
            </a:r>
            <a:endParaRPr lang="ru-RU" dirty="0">
              <a:solidFill>
                <a:srgbClr val="FF0000"/>
              </a:solidFill>
              <a:latin typeface="Book Antiqua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47205" y="1609884"/>
            <a:ext cx="6458989" cy="4846320"/>
          </a:xfrm>
        </p:spPr>
      </p:pic>
    </p:spTree>
    <p:extLst>
      <p:ext uri="{BB962C8B-B14F-4D97-AF65-F5344CB8AC3E}">
        <p14:creationId xmlns:p14="http://schemas.microsoft.com/office/powerpoint/2010/main" xmlns="" val="368127008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7239000" cy="16288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/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dirty="0">
                <a:solidFill>
                  <a:schemeClr val="tx1"/>
                </a:solidFill>
              </a:rPr>
              <a:t/>
            </a:r>
            <a:br>
              <a:rPr lang="ru-RU" dirty="0">
                <a:solidFill>
                  <a:schemeClr val="tx1"/>
                </a:solidFill>
              </a:rPr>
            </a:br>
            <a:r>
              <a:rPr lang="ru-RU" sz="3600" dirty="0" smtClean="0">
                <a:solidFill>
                  <a:srgbClr val="FF0000"/>
                </a:solidFill>
                <a:latin typeface="Book Antiqua" pitchFamily="18" charset="0"/>
              </a:rPr>
              <a:t>Неделя   труда</a:t>
            </a:r>
            <a:br>
              <a:rPr lang="ru-RU" sz="3600" dirty="0" smtClean="0">
                <a:solidFill>
                  <a:srgbClr val="FF0000"/>
                </a:solidFill>
                <a:latin typeface="Book Antiqua" pitchFamily="18" charset="0"/>
              </a:rPr>
            </a:br>
            <a:r>
              <a:rPr lang="ru-RU" sz="3600" dirty="0" smtClean="0">
                <a:solidFill>
                  <a:srgbClr val="FF0000"/>
                </a:solidFill>
                <a:latin typeface="Book Antiqua" pitchFamily="18" charset="0"/>
              </a:rPr>
              <a:t>«От  добрых  рук  ничего </a:t>
            </a:r>
            <a:br>
              <a:rPr lang="ru-RU" sz="3600" dirty="0" smtClean="0">
                <a:solidFill>
                  <a:srgbClr val="FF0000"/>
                </a:solidFill>
                <a:latin typeface="Book Antiqua" pitchFamily="18" charset="0"/>
              </a:rPr>
            </a:br>
            <a:r>
              <a:rPr lang="ru-RU" sz="3600" dirty="0" smtClean="0">
                <a:solidFill>
                  <a:srgbClr val="FF0000"/>
                </a:solidFill>
                <a:latin typeface="Book Antiqua" pitchFamily="18" charset="0"/>
              </a:rPr>
              <a:t> не уходит»</a:t>
            </a:r>
            <a:endParaRPr lang="ru-RU" sz="3600" dirty="0">
              <a:solidFill>
                <a:srgbClr val="FF0000"/>
              </a:solidFill>
              <a:latin typeface="Book Antiqua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170" name="Picture 2" descr="C:\Users\Хозяин\Desktop\9fd7b09c-2bfd-446f-9e41-90a02510111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11960" y="1628800"/>
            <a:ext cx="3888432" cy="5216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C:\Users\Хозяин\Desktop\2823ac57-4d41-4302-aace-c918d4acf40d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628800"/>
            <a:ext cx="4211960" cy="5216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19987553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  <a:latin typeface="Book Antiqua" pitchFamily="18" charset="0"/>
              </a:rPr>
              <a:t>Вернисаж добрых дел</a:t>
            </a:r>
            <a:br>
              <a:rPr lang="ru-RU" dirty="0" smtClean="0">
                <a:solidFill>
                  <a:srgbClr val="FF0000"/>
                </a:solidFill>
                <a:latin typeface="Book Antiqua" pitchFamily="18" charset="0"/>
              </a:rPr>
            </a:br>
            <a:r>
              <a:rPr lang="ru-RU" dirty="0" smtClean="0">
                <a:solidFill>
                  <a:srgbClr val="FF0000"/>
                </a:solidFill>
                <a:latin typeface="Book Antiqua" pitchFamily="18" charset="0"/>
              </a:rPr>
              <a:t>«Мы за чистую улицу»</a:t>
            </a:r>
            <a:endParaRPr lang="ru-RU" dirty="0">
              <a:solidFill>
                <a:srgbClr val="FF0000"/>
              </a:solidFill>
              <a:latin typeface="Book Antiqua" pitchFamily="18" charset="0"/>
            </a:endParaRPr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4054" r="11047"/>
          <a:stretch>
            <a:fillRect/>
          </a:stretch>
        </p:blipFill>
        <p:spPr bwMode="auto">
          <a:xfrm>
            <a:off x="428597" y="1571612"/>
            <a:ext cx="7549018" cy="5048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7274160" cy="1340768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>
                <a:solidFill>
                  <a:srgbClr val="FF0000"/>
                </a:solidFill>
                <a:latin typeface="Book Antiqua" pitchFamily="18" charset="0"/>
              </a:rPr>
              <a:t>Вернисаж   добрых   дел</a:t>
            </a:r>
            <a:br>
              <a:rPr lang="ru-RU" dirty="0" smtClean="0">
                <a:solidFill>
                  <a:srgbClr val="FF0000"/>
                </a:solidFill>
                <a:latin typeface="Book Antiqua" pitchFamily="18" charset="0"/>
              </a:rPr>
            </a:br>
            <a:r>
              <a:rPr lang="ru-RU" dirty="0" smtClean="0">
                <a:solidFill>
                  <a:srgbClr val="FF0000"/>
                </a:solidFill>
                <a:latin typeface="Book Antiqua" pitchFamily="18" charset="0"/>
              </a:rPr>
              <a:t>«Профессия   цветовод»</a:t>
            </a:r>
            <a:endParaRPr lang="ru-RU" dirty="0">
              <a:solidFill>
                <a:srgbClr val="FF0000"/>
              </a:solidFill>
              <a:latin typeface="Book Antiqua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Хозяин\Desktop\конференция 2020\для доклада\IMG_707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5720" y="1340768"/>
            <a:ext cx="7814672" cy="53029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33391519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894382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C00000"/>
                </a:solidFill>
                <a:latin typeface="Book Antiqua" pitchFamily="18" charset="0"/>
              </a:rPr>
              <a:t>Работа с Родителями</a:t>
            </a:r>
            <a:endParaRPr lang="ru-RU" dirty="0">
              <a:solidFill>
                <a:srgbClr val="C00000"/>
              </a:solidFill>
              <a:latin typeface="Book Antiqua" pitchFamily="18" charset="0"/>
            </a:endParaRPr>
          </a:p>
        </p:txBody>
      </p:sp>
      <p:pic>
        <p:nvPicPr>
          <p:cNvPr id="1028" name="Picture 4" descr="C:\Users\Хозяин\Desktop\70372e4d-9f79-4439-9605-0e58ccbf608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5636"/>
          <a:stretch>
            <a:fillRect/>
          </a:stretch>
        </p:blipFill>
        <p:spPr bwMode="auto">
          <a:xfrm>
            <a:off x="357158" y="1500174"/>
            <a:ext cx="7643866" cy="5157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08520332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571481"/>
            <a:ext cx="7272808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    	</a:t>
            </a:r>
            <a:r>
              <a:rPr lang="ru-RU" sz="2400" b="1" dirty="0" smtClean="0">
                <a:latin typeface="Book Antiqua" pitchFamily="18" charset="0"/>
              </a:rPr>
              <a:t>Очень </a:t>
            </a:r>
            <a:r>
              <a:rPr lang="ru-RU" sz="2400" b="1" dirty="0">
                <a:latin typeface="Book Antiqua" pitchFamily="18" charset="0"/>
              </a:rPr>
              <a:t>важно выпускников подготовить к тому, что любой труд достоин уважения, что к выполнению любой работы надо подходить ответственно и стараться сделать её качественно, но для этого необходимо, чтобы требования, которые она предъявляет, совпадали с его личностными качествами и главное возможностями.</a:t>
            </a:r>
          </a:p>
          <a:p>
            <a:r>
              <a:rPr lang="ru-RU" sz="2400" b="1" dirty="0">
                <a:latin typeface="Book Antiqua" pitchFamily="18" charset="0"/>
              </a:rPr>
              <a:t>   </a:t>
            </a:r>
            <a:r>
              <a:rPr lang="ru-RU" sz="2400" b="1" dirty="0" smtClean="0">
                <a:latin typeface="Book Antiqua" pitchFamily="18" charset="0"/>
              </a:rPr>
              <a:t>	Жизнь </a:t>
            </a:r>
            <a:r>
              <a:rPr lang="ru-RU" sz="2400" b="1" dirty="0">
                <a:latin typeface="Book Antiqua" pitchFamily="18" charset="0"/>
              </a:rPr>
              <a:t>показывает, что в случае правильного выбора выпускником профессии в выигрыше не только общество, но, главное, личность, испытывающая удовлетворение и получающая возможности для самореализации.</a:t>
            </a:r>
          </a:p>
        </p:txBody>
      </p:sp>
    </p:spTree>
    <p:extLst>
      <p:ext uri="{BB962C8B-B14F-4D97-AF65-F5344CB8AC3E}">
        <p14:creationId xmlns:p14="http://schemas.microsoft.com/office/powerpoint/2010/main" xmlns="" val="371815643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8000" b="1" i="1" dirty="0" smtClean="0">
                <a:solidFill>
                  <a:schemeClr val="accent1"/>
                </a:solidFill>
                <a:latin typeface="Book Antiqua" pitchFamily="18" charset="0"/>
              </a:rPr>
              <a:t>Спасибо </a:t>
            </a:r>
          </a:p>
          <a:p>
            <a:pPr marL="0" indent="0" algn="ctr">
              <a:buNone/>
            </a:pPr>
            <a:r>
              <a:rPr lang="ru-RU" sz="8000" b="1" i="1" smtClean="0">
                <a:solidFill>
                  <a:schemeClr val="accent1"/>
                </a:solidFill>
                <a:latin typeface="Book Antiqua" pitchFamily="18" charset="0"/>
              </a:rPr>
              <a:t>за  внимание!</a:t>
            </a:r>
            <a:endParaRPr lang="ru-RU" sz="8000" b="1" i="1" dirty="0">
              <a:solidFill>
                <a:schemeClr val="accent1"/>
              </a:solidFill>
              <a:latin typeface="Book Antiqu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680856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76672"/>
            <a:ext cx="7239000" cy="5979064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sz="3000" b="1" dirty="0" smtClean="0">
                <a:solidFill>
                  <a:srgbClr val="C00000"/>
                </a:solidFill>
                <a:cs typeface="Aharoni" pitchFamily="2" charset="-79"/>
              </a:rPr>
              <a:t>    </a:t>
            </a:r>
            <a:r>
              <a:rPr lang="ru-RU" sz="3000" b="1" dirty="0" smtClean="0">
                <a:solidFill>
                  <a:schemeClr val="tx2">
                    <a:lumMod val="75000"/>
                  </a:schemeClr>
                </a:solidFill>
                <a:latin typeface="Book Antiqua" pitchFamily="18" charset="0"/>
                <a:cs typeface="Aharoni" pitchFamily="2" charset="-79"/>
              </a:rPr>
              <a:t>Выбор </a:t>
            </a:r>
            <a:r>
              <a:rPr lang="ru-RU" sz="3000" b="1" dirty="0">
                <a:solidFill>
                  <a:schemeClr val="tx2">
                    <a:lumMod val="75000"/>
                  </a:schemeClr>
                </a:solidFill>
                <a:latin typeface="Book Antiqua" pitchFamily="18" charset="0"/>
                <a:cs typeface="Aharoni" pitchFamily="2" charset="-79"/>
              </a:rPr>
              <a:t>профессии сложный и долгий мотивационный процесс. Особенно сложно он дается детям с ограниченными возможностями здоровья. </a:t>
            </a:r>
            <a:endParaRPr lang="ru-RU" sz="3000" b="1" dirty="0" smtClean="0">
              <a:solidFill>
                <a:schemeClr val="tx2">
                  <a:lumMod val="75000"/>
                </a:schemeClr>
              </a:solidFill>
              <a:latin typeface="Book Antiqua" pitchFamily="18" charset="0"/>
              <a:cs typeface="Aharoni" pitchFamily="2" charset="-79"/>
            </a:endParaRPr>
          </a:p>
          <a:p>
            <a:pPr marL="0" indent="0">
              <a:buNone/>
            </a:pPr>
            <a:r>
              <a:rPr lang="ru-RU" sz="3000" b="1" dirty="0">
                <a:solidFill>
                  <a:schemeClr val="tx2">
                    <a:lumMod val="75000"/>
                  </a:schemeClr>
                </a:solidFill>
                <a:latin typeface="Book Antiqua" pitchFamily="18" charset="0"/>
                <a:cs typeface="Aharoni" pitchFamily="2" charset="-79"/>
              </a:rPr>
              <a:t> </a:t>
            </a:r>
            <a:r>
              <a:rPr lang="ru-RU" sz="3000" b="1" dirty="0" smtClean="0">
                <a:solidFill>
                  <a:schemeClr val="tx2">
                    <a:lumMod val="75000"/>
                  </a:schemeClr>
                </a:solidFill>
                <a:latin typeface="Book Antiqua" pitchFamily="18" charset="0"/>
                <a:cs typeface="Aharoni" pitchFamily="2" charset="-79"/>
              </a:rPr>
              <a:t>    Безусловно</a:t>
            </a:r>
            <a:r>
              <a:rPr lang="ru-RU" sz="3000" b="1" dirty="0">
                <a:solidFill>
                  <a:schemeClr val="tx2">
                    <a:lumMod val="75000"/>
                  </a:schemeClr>
                </a:solidFill>
                <a:latin typeface="Book Antiqua" pitchFamily="18" charset="0"/>
                <a:cs typeface="Aharoni" pitchFamily="2" charset="-79"/>
              </a:rPr>
              <a:t>, выбор профессии остаётся за воспитанниками, однако школа-интернат должна способствовать тому, чтобы этот выбор был сделан правильно. </a:t>
            </a:r>
            <a:r>
              <a:rPr lang="ru-RU" sz="3000" b="1" dirty="0" smtClean="0">
                <a:solidFill>
                  <a:schemeClr val="tx2">
                    <a:lumMod val="75000"/>
                  </a:schemeClr>
                </a:solidFill>
                <a:latin typeface="Book Antiqua" pitchFamily="18" charset="0"/>
                <a:cs typeface="Aharoni" pitchFamily="2" charset="-79"/>
              </a:rPr>
              <a:t>  </a:t>
            </a:r>
          </a:p>
          <a:p>
            <a:pPr marL="0" indent="0">
              <a:buNone/>
            </a:pPr>
            <a:r>
              <a:rPr lang="ru-RU" sz="3000" b="1" dirty="0">
                <a:solidFill>
                  <a:schemeClr val="tx2">
                    <a:lumMod val="75000"/>
                  </a:schemeClr>
                </a:solidFill>
                <a:latin typeface="Book Antiqua" pitchFamily="18" charset="0"/>
                <a:cs typeface="Aharoni" pitchFamily="2" charset="-79"/>
              </a:rPr>
              <a:t> </a:t>
            </a:r>
            <a:r>
              <a:rPr lang="ru-RU" sz="3000" b="1" dirty="0" smtClean="0">
                <a:solidFill>
                  <a:schemeClr val="tx2">
                    <a:lumMod val="75000"/>
                  </a:schemeClr>
                </a:solidFill>
                <a:latin typeface="Book Antiqua" pitchFamily="18" charset="0"/>
                <a:cs typeface="Aharoni" pitchFamily="2" charset="-79"/>
              </a:rPr>
              <a:t>    Задача </a:t>
            </a:r>
            <a:r>
              <a:rPr lang="ru-RU" sz="3000" b="1" dirty="0">
                <a:solidFill>
                  <a:schemeClr val="tx2">
                    <a:lumMod val="75000"/>
                  </a:schemeClr>
                </a:solidFill>
                <a:latin typeface="Book Antiqua" pitchFamily="18" charset="0"/>
                <a:cs typeface="Aharoni" pitchFamily="2" charset="-79"/>
              </a:rPr>
              <a:t>воспитателя познакомить ребят с многообразием  мира профессий, сделать упор на рабочие специальности и изменить отношение учащихся к  рабочим профессиям и специальностям;</a:t>
            </a:r>
          </a:p>
          <a:p>
            <a:endParaRPr lang="ru-RU" b="1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8507717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900" dirty="0">
                <a:ln>
                  <a:noFill/>
                </a:ln>
                <a:solidFill>
                  <a:srgbClr val="C00000"/>
                </a:solidFill>
                <a:latin typeface="Book Antiqua" pitchFamily="18" charset="0"/>
              </a:rPr>
              <a:t>Направления в работе:</a:t>
            </a:r>
            <a:endParaRPr lang="ru-RU" dirty="0">
              <a:solidFill>
                <a:srgbClr val="C00000"/>
              </a:solidFill>
              <a:latin typeface="Book Antiqua" pitchFamily="18" charset="0"/>
            </a:endParaRPr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916832"/>
            <a:ext cx="6552728" cy="40324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6092898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683568" y="692696"/>
            <a:ext cx="6984776" cy="55667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0972203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880533246"/>
              </p:ext>
            </p:extLst>
          </p:nvPr>
        </p:nvGraphicFramePr>
        <p:xfrm>
          <a:off x="395536" y="1052736"/>
          <a:ext cx="7239000" cy="48466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46258361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625082105"/>
              </p:ext>
            </p:extLst>
          </p:nvPr>
        </p:nvGraphicFramePr>
        <p:xfrm>
          <a:off x="395536" y="1052736"/>
          <a:ext cx="7239000" cy="48466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338371655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566126844"/>
              </p:ext>
            </p:extLst>
          </p:nvPr>
        </p:nvGraphicFramePr>
        <p:xfrm>
          <a:off x="683568" y="836712"/>
          <a:ext cx="7239000" cy="48466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4280653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noFill/>
        </p:spPr>
        <p:txBody>
          <a:bodyPr>
            <a:normAutofit fontScale="90000"/>
          </a:bodyPr>
          <a:lstStyle/>
          <a:p>
            <a:r>
              <a:rPr lang="ru-RU" sz="5300" cap="none" dirty="0" smtClean="0">
                <a:ln>
                  <a:noFill/>
                </a:ln>
                <a:solidFill>
                  <a:srgbClr val="C00000"/>
                </a:solidFill>
                <a:latin typeface="Book Antiqua" pitchFamily="18" charset="0"/>
                <a:cs typeface="Aharoni" pitchFamily="2" charset="-79"/>
              </a:rPr>
              <a:t>Внеклассные занятия: </a:t>
            </a:r>
            <a:r>
              <a:rPr lang="ru-RU" sz="5400" b="0" cap="none" dirty="0">
                <a:ln>
                  <a:noFill/>
                </a:ln>
                <a:solidFill>
                  <a:srgbClr val="C00000"/>
                </a:solidFill>
                <a:latin typeface="Book Antiqua" pitchFamily="18" charset="0"/>
                <a:cs typeface="Aharoni" pitchFamily="2" charset="-79"/>
              </a:rPr>
              <a:t/>
            </a:r>
            <a:br>
              <a:rPr lang="ru-RU" sz="5400" b="0" cap="none" dirty="0">
                <a:ln>
                  <a:noFill/>
                </a:ln>
                <a:solidFill>
                  <a:srgbClr val="C00000"/>
                </a:solidFill>
                <a:latin typeface="Book Antiqua" pitchFamily="18" charset="0"/>
                <a:cs typeface="Aharoni" pitchFamily="2" charset="-79"/>
              </a:rPr>
            </a:br>
            <a:endParaRPr lang="ru-RU" dirty="0">
              <a:solidFill>
                <a:srgbClr val="C00000"/>
              </a:solidFill>
              <a:latin typeface="Book Antiqua" pitchFamily="18" charset="0"/>
              <a:cs typeface="Aharoni" pitchFamily="2" charset="-79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1340768"/>
            <a:ext cx="7239000" cy="5134352"/>
          </a:xfrm>
        </p:spPr>
        <p:txBody>
          <a:bodyPr>
            <a:normAutofit fontScale="92500" lnSpcReduction="20000"/>
          </a:bodyPr>
          <a:lstStyle/>
          <a:p>
            <a:pPr lvl="0"/>
            <a:r>
              <a:rPr lang="ru-RU" sz="2800" dirty="0">
                <a:solidFill>
                  <a:srgbClr val="C00000"/>
                </a:solidFill>
                <a:latin typeface="Book Antiqua" pitchFamily="18" charset="0"/>
              </a:rPr>
              <a:t>профессионально – ориентационные беседы, часы общения, клубные часы;</a:t>
            </a:r>
          </a:p>
          <a:p>
            <a:pPr lvl="0"/>
            <a:r>
              <a:rPr lang="ru-RU" sz="2800" dirty="0">
                <a:solidFill>
                  <a:srgbClr val="C00000"/>
                </a:solidFill>
                <a:latin typeface="Book Antiqua" pitchFamily="18" charset="0"/>
              </a:rPr>
              <a:t>заочные экскурсии, экскурсии на предприятия, в центр занятости;</a:t>
            </a:r>
          </a:p>
          <a:p>
            <a:pPr lvl="0"/>
            <a:r>
              <a:rPr lang="ru-RU" sz="2800" dirty="0">
                <a:solidFill>
                  <a:srgbClr val="C00000"/>
                </a:solidFill>
                <a:latin typeface="Book Antiqua" pitchFamily="18" charset="0"/>
              </a:rPr>
              <a:t>встречи с интересными людьми;</a:t>
            </a:r>
          </a:p>
          <a:p>
            <a:pPr lvl="0"/>
            <a:r>
              <a:rPr lang="ru-RU" sz="2800" dirty="0">
                <a:solidFill>
                  <a:srgbClr val="C00000"/>
                </a:solidFill>
                <a:latin typeface="Book Antiqua" pitchFamily="18" charset="0"/>
              </a:rPr>
              <a:t>работа с газетой; </a:t>
            </a:r>
          </a:p>
          <a:p>
            <a:pPr lvl="0"/>
            <a:r>
              <a:rPr lang="ru-RU" sz="2800" dirty="0">
                <a:solidFill>
                  <a:srgbClr val="C00000"/>
                </a:solidFill>
                <a:latin typeface="Book Antiqua" pitchFamily="18" charset="0"/>
              </a:rPr>
              <a:t>презентации профессий;</a:t>
            </a:r>
          </a:p>
          <a:p>
            <a:pPr lvl="0"/>
            <a:r>
              <a:rPr lang="ru-RU" sz="2800" dirty="0">
                <a:solidFill>
                  <a:srgbClr val="C00000"/>
                </a:solidFill>
                <a:latin typeface="Book Antiqua" pitchFamily="18" charset="0"/>
              </a:rPr>
              <a:t>просмотр и обсуждение видеофильмов презентаций, заочных экскурсий;</a:t>
            </a:r>
          </a:p>
          <a:p>
            <a:pPr lvl="0"/>
            <a:r>
              <a:rPr lang="ru-RU" sz="2800" dirty="0">
                <a:solidFill>
                  <a:srgbClr val="C00000"/>
                </a:solidFill>
                <a:latin typeface="Book Antiqua" pitchFamily="18" charset="0"/>
              </a:rPr>
              <a:t>организация КТД;</a:t>
            </a:r>
          </a:p>
          <a:p>
            <a:pPr lvl="0"/>
            <a:r>
              <a:rPr lang="ru-RU" sz="2800" dirty="0">
                <a:solidFill>
                  <a:srgbClr val="C00000"/>
                </a:solidFill>
                <a:latin typeface="Book Antiqua" pitchFamily="18" charset="0"/>
              </a:rPr>
              <a:t>дни и  недели труда;</a:t>
            </a:r>
          </a:p>
          <a:p>
            <a:pPr lvl="0"/>
            <a:r>
              <a:rPr lang="ru-RU" sz="2800" dirty="0">
                <a:solidFill>
                  <a:srgbClr val="C00000"/>
                </a:solidFill>
                <a:latin typeface="Book Antiqua" pitchFamily="18" charset="0"/>
              </a:rPr>
              <a:t>участие в «днях открытых дверей»;</a:t>
            </a:r>
          </a:p>
          <a:p>
            <a:pPr lvl="0"/>
            <a:r>
              <a:rPr lang="ru-RU" sz="2800" dirty="0">
                <a:solidFill>
                  <a:srgbClr val="C00000"/>
                </a:solidFill>
                <a:latin typeface="Book Antiqua" pitchFamily="18" charset="0"/>
              </a:rPr>
              <a:t>участие в играх и конкурсах. </a:t>
            </a:r>
          </a:p>
          <a:p>
            <a:pPr lvl="0">
              <a:spcBef>
                <a:spcPct val="20000"/>
              </a:spcBef>
              <a:buClr>
                <a:srgbClr val="AD0101"/>
              </a:buClr>
              <a:buSzTx/>
              <a:buFont typeface="Arial" pitchFamily="34" charset="0"/>
              <a:buChar char="•"/>
            </a:pPr>
            <a:endParaRPr lang="ru-RU" sz="2800" b="1" dirty="0" smtClean="0">
              <a:solidFill>
                <a:prstClr val="black"/>
              </a:solidFill>
              <a:latin typeface="Times New Roman"/>
            </a:endParaRPr>
          </a:p>
          <a:p>
            <a:pPr lvl="0">
              <a:spcBef>
                <a:spcPct val="20000"/>
              </a:spcBef>
              <a:buClr>
                <a:srgbClr val="AD0101"/>
              </a:buClr>
              <a:buSzTx/>
              <a:buFont typeface="Arial" pitchFamily="34" charset="0"/>
              <a:buChar char="•"/>
            </a:pPr>
            <a:endParaRPr lang="ru-RU" sz="2800" b="1" dirty="0">
              <a:solidFill>
                <a:prstClr val="black"/>
              </a:solidFill>
              <a:latin typeface="Times New Roman"/>
            </a:endParaRPr>
          </a:p>
          <a:p>
            <a:pPr lvl="0">
              <a:spcBef>
                <a:spcPct val="20000"/>
              </a:spcBef>
              <a:buClr>
                <a:srgbClr val="AD0101"/>
              </a:buClr>
              <a:buSzTx/>
              <a:buFont typeface="Arial" pitchFamily="34" charset="0"/>
              <a:buChar char="•"/>
            </a:pPr>
            <a:endParaRPr lang="ru-RU" sz="2800" b="1" dirty="0" smtClean="0">
              <a:solidFill>
                <a:prstClr val="black"/>
              </a:solidFill>
              <a:latin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84985039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1843</TotalTime>
  <Words>236</Words>
  <Application>Microsoft Office PowerPoint</Application>
  <PresentationFormat>Экран (4:3)</PresentationFormat>
  <Paragraphs>60</Paragraphs>
  <Slides>29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0" baseType="lpstr">
      <vt:lpstr>Изящная</vt:lpstr>
      <vt:lpstr>Гкоу «Среднеахтубинская школа-интернат»</vt:lpstr>
      <vt:lpstr>«Труд  умственно отсталых школьников способствует развитию их восприятия, мышления, играет большую роль в деле воспитания, является основным средством коррекции, а также решает задачу профессиональной подготовки».                                                             ( А. Н. Граборов)</vt:lpstr>
      <vt:lpstr>Слайд 3</vt:lpstr>
      <vt:lpstr>Направления в работе:</vt:lpstr>
      <vt:lpstr>Слайд 5</vt:lpstr>
      <vt:lpstr>Слайд 6</vt:lpstr>
      <vt:lpstr>Слайд 7</vt:lpstr>
      <vt:lpstr>Слайд 8</vt:lpstr>
      <vt:lpstr>Внеклассные занятия:  </vt:lpstr>
      <vt:lpstr> Конкурс «Угадай   профессию»</vt:lpstr>
      <vt:lpstr>Конкурс  «Профессий много – но нужно выбрать одну»</vt:lpstr>
      <vt:lpstr>Игра   «Все работы хороши»</vt:lpstr>
      <vt:lpstr>Тестирование «Моя будущая профессия»</vt:lpstr>
      <vt:lpstr>Журнал  жизненных планов</vt:lpstr>
      <vt:lpstr>Работа с газетой  «Мы труд воспеваем и славим работу»</vt:lpstr>
      <vt:lpstr>Экскурсия «Спасательная станция»</vt:lpstr>
      <vt:lpstr>Экскурсия  «Предприятие   ЭКО»</vt:lpstr>
      <vt:lpstr>                                            Час общения   «Выбор профессии - дело серьезное»</vt:lpstr>
      <vt:lpstr>Час общения  «Профессия – работник лесного  хозяйства»</vt:lpstr>
      <vt:lpstr>Час общения «Профессия   для достойного   завтра»</vt:lpstr>
      <vt:lpstr>Видеоролик «Рабочие   профессии»</vt:lpstr>
      <vt:lpstr>КТД  «Труд на радость себе и людям»  </vt:lpstr>
      <vt:lpstr>КТД «Рабочие   профессии»</vt:lpstr>
      <vt:lpstr>  Неделя   труда «От  добрых  рук  ничего   не уходит»</vt:lpstr>
      <vt:lpstr>Вернисаж добрых дел «Мы за чистую улицу»</vt:lpstr>
      <vt:lpstr>       Вернисаж   добрых   дел «Профессия   цветовод»</vt:lpstr>
      <vt:lpstr>Работа с Родителями</vt:lpstr>
      <vt:lpstr>Слайд 28</vt:lpstr>
      <vt:lpstr>Слайд 29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Воспитание положительного отношения к труду и выбору профессии у учащихся 5-9 классов </dc:title>
  <dc:creator>Хозяин</dc:creator>
  <cp:lastModifiedBy>Ирина</cp:lastModifiedBy>
  <cp:revision>100</cp:revision>
  <dcterms:created xsi:type="dcterms:W3CDTF">2019-03-20T19:54:53Z</dcterms:created>
  <dcterms:modified xsi:type="dcterms:W3CDTF">2020-12-22T15:20:45Z</dcterms:modified>
</cp:coreProperties>
</file>