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57" r:id="rId11"/>
    <p:sldId id="258" r:id="rId12"/>
    <p:sldId id="269" r:id="rId13"/>
    <p:sldId id="268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486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02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F6AB27-E222-435B-BFD5-B279F2C4693A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BD6E33-E4A0-4430-85F2-AC6186A0521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186BE3-F4FD-4435-9C64-0A3D33C035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1200" y="1"/>
            <a:ext cx="10468864" cy="24688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ГКОУ«</a:t>
            </a:r>
            <a:r>
              <a:rPr lang="ru-RU" sz="27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Среднеахтубинская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школа-интернат»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«Кружковая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работа, как вид трудовой деятельности»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46EC44A-FAD5-4864-A688-CCA81D5485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3228536"/>
            <a:ext cx="11560628" cy="338127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</a:t>
            </a:r>
            <a:endPara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Скосарева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Н.В.,</a:t>
            </a: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воспитатель</a:t>
            </a: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blob:https://web.whatsapp.com/ae2716f1-9291-4484-b061-a93bc7cdcf84">
            <a:extLst>
              <a:ext uri="{FF2B5EF4-FFF2-40B4-BE49-F238E27FC236}">
                <a16:creationId xmlns:a16="http://schemas.microsoft.com/office/drawing/2014/main" xmlns="" id="{EDFDB683-E450-4AA8-ABA7-922F178F6AC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blob:https://web.whatsapp.com/ae2716f1-9291-4484-b061-a93bc7cdcf84">
            <a:extLst>
              <a:ext uri="{FF2B5EF4-FFF2-40B4-BE49-F238E27FC236}">
                <a16:creationId xmlns:a16="http://schemas.microsoft.com/office/drawing/2014/main" xmlns="" id="{80021E06-1E35-463B-A307-31289E8E7F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ae2716f1-9291-4484-b061-a93bc7cdcf84">
            <a:extLst>
              <a:ext uri="{FF2B5EF4-FFF2-40B4-BE49-F238E27FC236}">
                <a16:creationId xmlns:a16="http://schemas.microsoft.com/office/drawing/2014/main" xmlns="" id="{3F724BF1-5EA1-467C-8B9F-25E171C6A7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ae2716f1-9291-4484-b061-a93bc7cdcf84">
            <a:extLst>
              <a:ext uri="{FF2B5EF4-FFF2-40B4-BE49-F238E27FC236}">
                <a16:creationId xmlns:a16="http://schemas.microsoft.com/office/drawing/2014/main" xmlns="" id="{3FF104CE-4C45-41E2-BB93-BD98842445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70D1C56-A3B1-4C57-9BA1-8AA55228A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6567" y="2512930"/>
            <a:ext cx="4947683" cy="413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2656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CD9DE6-9B82-4102-9AA7-4AA58C8B2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– схема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комнатным растением»</a:t>
            </a:r>
          </a:p>
        </p:txBody>
      </p:sp>
      <p:pic>
        <p:nvPicPr>
          <p:cNvPr id="4" name="Объект 3" descr="Конспект НОД по экологии в подготовительной группе «Комнатные растения»">
            <a:extLst>
              <a:ext uri="{FF2B5EF4-FFF2-40B4-BE49-F238E27FC236}">
                <a16:creationId xmlns:a16="http://schemas.microsoft.com/office/drawing/2014/main" xmlns="" id="{046B32D8-CD56-431D-A07E-3A37241E26A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7415" y="1986756"/>
            <a:ext cx="8676166" cy="47014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878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32A090-4E62-409E-A9D2-6123B4F40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– схема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Пересадка комнатного растения»</a:t>
            </a:r>
          </a:p>
        </p:txBody>
      </p:sp>
      <p:pic>
        <p:nvPicPr>
          <p:cNvPr id="4" name="Объект 3" descr="Как пересадить комнатные цветы в домашних условиях?">
            <a:extLst>
              <a:ext uri="{FF2B5EF4-FFF2-40B4-BE49-F238E27FC236}">
                <a16:creationId xmlns:a16="http://schemas.microsoft.com/office/drawing/2014/main" xmlns="" id="{9E415D90-12AD-4435-87B1-3BB974E0E8E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419" y="2211572"/>
            <a:ext cx="9718158" cy="4281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7128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8C4C17-9144-485F-9534-58FBB6391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6805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комнатными растениями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E814467-F36C-45AB-92EF-8018EDC5B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995" y="1531087"/>
            <a:ext cx="5364364" cy="408594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5839C56-B8CC-4B8C-9D9D-454168FD5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2605" y="2317898"/>
            <a:ext cx="6145617" cy="440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1613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BBFC68-5D80-408B-A07A-727CBF1B7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7589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цветнике</a:t>
            </a:r>
          </a:p>
        </p:txBody>
      </p:sp>
      <p:pic>
        <p:nvPicPr>
          <p:cNvPr id="4" name="Picture 2" descr="H:\НАТАША СКОСАРЕВА\IMG_2260.JPG">
            <a:extLst>
              <a:ext uri="{FF2B5EF4-FFF2-40B4-BE49-F238E27FC236}">
                <a16:creationId xmlns:a16="http://schemas.microsoft.com/office/drawing/2014/main" xmlns="" id="{F93A2999-03ED-40E8-A7CE-AEA781EB90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843" y="1645920"/>
            <a:ext cx="5660697" cy="409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H:\НАТАША СКОСАРЕВА\IMG_2258.JPG">
            <a:extLst>
              <a:ext uri="{FF2B5EF4-FFF2-40B4-BE49-F238E27FC236}">
                <a16:creationId xmlns:a16="http://schemas.microsoft.com/office/drawing/2014/main" xmlns="" id="{E06EA5DA-2942-4021-AB61-452D2340C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7785" y="2194560"/>
            <a:ext cx="6004607" cy="441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1327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690876-8D15-4660-9D9C-3EC0D9F17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09451"/>
            <a:ext cx="10972800" cy="99277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работы в цветнике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F185859-F22C-4CEB-A87E-6827CF1989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4823" y="1685109"/>
            <a:ext cx="6923313" cy="4946310"/>
          </a:xfrm>
        </p:spPr>
      </p:pic>
    </p:spTree>
    <p:extLst>
      <p:ext uri="{BB962C8B-B14F-4D97-AF65-F5344CB8AC3E}">
        <p14:creationId xmlns:p14="http://schemas.microsoft.com/office/powerpoint/2010/main" xmlns="" val="1023351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72F6BC-7DA6-4662-B475-71699C68E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4173BA3-5CD9-4E31-A8E9-F0957861DB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9708" y="1935163"/>
            <a:ext cx="5852583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090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1CAB6D-5541-4368-AB27-F03EF2E1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7328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46BB7D-C691-4226-AF80-50E5A15E6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02229"/>
            <a:ext cx="10972800" cy="482237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детей осуществлять уход за растениями и использовать их при оформлении интерьера помещений, создании цветников. </a:t>
            </a:r>
          </a:p>
        </p:txBody>
      </p:sp>
      <p:pic>
        <p:nvPicPr>
          <p:cNvPr id="1026" name="Picture 2" descr="комнатные цветы фото и названия - Поиск в Google | House plants, Flowers,  Plants">
            <a:extLst>
              <a:ext uri="{FF2B5EF4-FFF2-40B4-BE49-F238E27FC236}">
                <a16:creationId xmlns:a16="http://schemas.microsoft.com/office/drawing/2014/main" xmlns="" id="{CF655784-FB17-4A8E-9526-14B66E2AA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938" y="3737193"/>
            <a:ext cx="2934586" cy="287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196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DFF6C0-D027-4235-8B84-F6A420CC8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4087"/>
            <a:ext cx="10972800" cy="1712541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B0637D7-F61F-4301-B064-B6347A7E2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547256"/>
            <a:ext cx="10972800" cy="377734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выращивать посадочный цветочно-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декоративный материал для озеленения и благоустройства территории;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знания по рациональному планированию участка;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практические навыки учащихся в природоохранной деятельности;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правильному обращению с инструментом в соответствии с правилами техники безопасности.</a:t>
            </a:r>
          </a:p>
          <a:p>
            <a:endParaRPr lang="ru-RU" dirty="0"/>
          </a:p>
        </p:txBody>
      </p:sp>
      <p:pic>
        <p:nvPicPr>
          <p:cNvPr id="2050" name="Picture 2" descr="Выращивание комнатных цветов, идея бизнеса">
            <a:extLst>
              <a:ext uri="{FF2B5EF4-FFF2-40B4-BE49-F238E27FC236}">
                <a16:creationId xmlns:a16="http://schemas.microsoft.com/office/drawing/2014/main" xmlns="" id="{BD1035B0-1FC8-4479-8A33-024E4B163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5909" y="365125"/>
            <a:ext cx="3588640" cy="267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7444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8A0E85-788B-40B9-9EFD-84AD81B8C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436644-7812-41BF-ADD9-F7FBA6DF9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54034"/>
            <a:ext cx="10972800" cy="5070566"/>
          </a:xfrm>
        </p:spPr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 метод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том, что теория преподносится в форме беседы, сопровождающейся показом приёмов работы и ответов на вопросы учащихся.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показ видео и мультимедийных материалов, иллюстраций, наблюдений.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выполнение работ по схемам, по показу педагога.</a:t>
            </a:r>
          </a:p>
          <a:p>
            <a:endParaRPr lang="ru-RU" dirty="0"/>
          </a:p>
        </p:txBody>
      </p:sp>
      <p:pic>
        <p:nvPicPr>
          <p:cNvPr id="3074" name="Picture 2" descr="Название комнатных цветов растущих в тени">
            <a:extLst>
              <a:ext uri="{FF2B5EF4-FFF2-40B4-BE49-F238E27FC236}">
                <a16:creationId xmlns:a16="http://schemas.microsoft.com/office/drawing/2014/main" xmlns="" id="{BDDB2475-D079-4CC4-920D-1A4625EAB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9228" y="3931920"/>
            <a:ext cx="4412512" cy="266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320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3D629C-6689-43AF-9734-54871D664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- презентация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C2F62A6-C2D3-49DE-B951-D19C79B0E0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6161" y="1935163"/>
            <a:ext cx="5859677" cy="4389437"/>
          </a:xfrm>
        </p:spPr>
      </p:pic>
    </p:spTree>
    <p:extLst>
      <p:ext uri="{BB962C8B-B14F-4D97-AF65-F5344CB8AC3E}">
        <p14:creationId xmlns:p14="http://schemas.microsoft.com/office/powerpoint/2010/main" xmlns="" val="2095498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451909-D021-4230-811B-26CAAE878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44138"/>
            <a:ext cx="7685315" cy="84908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Паспортизация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BAD608ED-0508-4FFF-8195-CD96F83B28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8394" y="1345474"/>
            <a:ext cx="4398946" cy="528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999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557289-0D25-4DE0-B621-4A909060B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934" y="468164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КТД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F63A39B-2D52-4225-B4D5-6D059DC8E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6934" y="1793727"/>
            <a:ext cx="574335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563AD4-559E-4104-9845-D8AA853D9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793727"/>
            <a:ext cx="508945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6511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0C4F9E-8A45-450F-BA10-8B67C6BA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70264"/>
            <a:ext cx="10972800" cy="86214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КТД</a:t>
            </a:r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27A924E-32EB-4F90-BBE9-8D7ED5F5C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4493" y="1254034"/>
            <a:ext cx="7783033" cy="5303520"/>
          </a:xfrm>
        </p:spPr>
      </p:pic>
    </p:spTree>
    <p:extLst>
      <p:ext uri="{BB962C8B-B14F-4D97-AF65-F5344CB8AC3E}">
        <p14:creationId xmlns:p14="http://schemas.microsoft.com/office/powerpoint/2010/main" xmlns="" val="2457844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1779F3-DD4B-4936-BCA2-D36A2BC6A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7458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рассадой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54BAE8C-959A-41A1-B2E1-E923B3F02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4614" y="1594884"/>
            <a:ext cx="7846828" cy="4897991"/>
          </a:xfrm>
        </p:spPr>
      </p:pic>
    </p:spTree>
    <p:extLst>
      <p:ext uri="{BB962C8B-B14F-4D97-AF65-F5344CB8AC3E}">
        <p14:creationId xmlns:p14="http://schemas.microsoft.com/office/powerpoint/2010/main" xmlns="" val="1079743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167</TotalTime>
  <Words>129</Words>
  <Application>Microsoft Office PowerPoint</Application>
  <PresentationFormat>Произвольный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    ГКОУ«Среднеахтубинская школа-интернат»  «Кружковая работа, как вид трудовой деятельности»</vt:lpstr>
      <vt:lpstr>Цель: </vt:lpstr>
      <vt:lpstr>Задачи:</vt:lpstr>
      <vt:lpstr>Методы обучения: </vt:lpstr>
      <vt:lpstr>Занятие - презентация</vt:lpstr>
      <vt:lpstr> Паспортизация растений. </vt:lpstr>
      <vt:lpstr>КТД</vt:lpstr>
      <vt:lpstr>КТД </vt:lpstr>
      <vt:lpstr>Уход за рассадой</vt:lpstr>
      <vt:lpstr>Карточка – схема  «Уход за комнатным растением»</vt:lpstr>
      <vt:lpstr>Карточка – схема  «Пересадка комнатного растения»</vt:lpstr>
      <vt:lpstr>Уход за комнатными растениями</vt:lpstr>
      <vt:lpstr>Работа в цветнике</vt:lpstr>
      <vt:lpstr>Осенние работы в цветнике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«Кружковая работа, как вид трудовой деятельности»</dc:title>
  <dc:creator>Админ</dc:creator>
  <cp:lastModifiedBy>Ирина</cp:lastModifiedBy>
  <cp:revision>11</cp:revision>
  <dcterms:created xsi:type="dcterms:W3CDTF">2020-10-26T16:42:24Z</dcterms:created>
  <dcterms:modified xsi:type="dcterms:W3CDTF">2020-12-21T05:22:39Z</dcterms:modified>
</cp:coreProperties>
</file>