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61" r:id="rId2"/>
    <p:sldId id="259" r:id="rId3"/>
    <p:sldId id="260" r:id="rId4"/>
    <p:sldId id="257" r:id="rId5"/>
    <p:sldId id="256" r:id="rId6"/>
    <p:sldId id="263" r:id="rId7"/>
    <p:sldId id="258" r:id="rId8"/>
    <p:sldId id="275" r:id="rId9"/>
    <p:sldId id="290" r:id="rId10"/>
    <p:sldId id="273" r:id="rId11"/>
    <p:sldId id="284" r:id="rId12"/>
    <p:sldId id="285" r:id="rId13"/>
    <p:sldId id="270" r:id="rId14"/>
    <p:sldId id="277" r:id="rId15"/>
    <p:sldId id="279" r:id="rId16"/>
    <p:sldId id="282" r:id="rId17"/>
    <p:sldId id="267" r:id="rId18"/>
    <p:sldId id="289" r:id="rId19"/>
    <p:sldId id="269" r:id="rId20"/>
    <p:sldId id="274" r:id="rId21"/>
    <p:sldId id="283" r:id="rId22"/>
    <p:sldId id="268" r:id="rId23"/>
    <p:sldId id="266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9BB87-7F16-4845-9731-0994B572A71B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E9C83-BC64-4651-9A53-E4F4759A7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E9C83-BC64-4651-9A53-E4F4759A75A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359898"/>
            <a:ext cx="7929618" cy="71164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ГКОУ «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школа-интернат»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293580"/>
          </a:xfrm>
        </p:spPr>
        <p:txBody>
          <a:bodyPr>
            <a:noAutofit/>
          </a:bodyPr>
          <a:lstStyle/>
          <a:p>
            <a:pPr algn="ctr"/>
            <a:r>
              <a:rPr lang="ru-RU" sz="4000" b="1" i="1" cap="all" dirty="0" err="1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sz="40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трудовая бригада </a:t>
            </a:r>
            <a:br>
              <a:rPr lang="ru-RU" sz="40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cap="all" dirty="0" smtClean="0">
                <a:ln w="3175" cmpd="sng"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  <a:r>
              <a:rPr lang="ru-RU" sz="40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мастеров»</a:t>
            </a:r>
          </a:p>
          <a:p>
            <a:pPr algn="r"/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Супкарева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Л.М., </a:t>
            </a:r>
          </a:p>
          <a:p>
            <a:pPr algn="r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технологии </a:t>
            </a:r>
          </a:p>
          <a:p>
            <a:pPr algn="r"/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квалификацинной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категории</a:t>
            </a:r>
            <a:endParaRPr lang="ru-RU" sz="1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по гранту\грант 2017-18\ГРАНТ буклет 2018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923908"/>
            <a:ext cx="7500990" cy="5576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по гранту\грант 2017-18\фото к отчету по гранту январь 2018\IMG_01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77486"/>
            <a:ext cx="7358114" cy="5270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1652" r="-3594" b="18668"/>
          <a:stretch>
            <a:fillRect/>
          </a:stretch>
        </p:blipFill>
        <p:spPr>
          <a:xfrm>
            <a:off x="251520" y="692696"/>
            <a:ext cx="4301964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861048"/>
            <a:ext cx="4235319" cy="27889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" t="1700" r="14455" b="21134"/>
          <a:stretch>
            <a:fillRect/>
          </a:stretch>
        </p:blipFill>
        <p:spPr>
          <a:xfrm>
            <a:off x="4788024" y="908720"/>
            <a:ext cx="4015989" cy="5468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по гранту\грант 2017-18\фото\1.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48680"/>
            <a:ext cx="4464496" cy="594015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t="7268"/>
          <a:stretch/>
        </p:blipFill>
        <p:spPr>
          <a:xfrm>
            <a:off x="323528" y="620688"/>
            <a:ext cx="3946836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по гранту\грант 2017-18\ГРАНТ буклет 2018\11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4050450" cy="54006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356992"/>
            <a:ext cx="3891852" cy="3312368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32048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по гранту\грант 2017-18\ГРАНТ НИКИФОРОВА\IMG_0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217441" cy="6912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по гранту\грант 2017-18\фото\3.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00" t="18000" b="1001"/>
          <a:stretch>
            <a:fillRect/>
          </a:stretch>
        </p:blipFill>
        <p:spPr bwMode="auto">
          <a:xfrm>
            <a:off x="1510582" y="13467"/>
            <a:ext cx="5546771" cy="3528392"/>
          </a:xfrm>
          <a:prstGeom prst="rect">
            <a:avLst/>
          </a:prstGeom>
          <a:noFill/>
        </p:spPr>
      </p:pic>
      <p:pic>
        <p:nvPicPr>
          <p:cNvPr id="3077" name="Picture 5" descr="C:\Users\admin\Desktop\hello_html_m46a676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17032"/>
            <a:ext cx="3806930" cy="3017236"/>
          </a:xfrm>
          <a:prstGeom prst="rect">
            <a:avLst/>
          </a:prstGeom>
          <a:noFill/>
        </p:spPr>
      </p:pic>
      <p:pic>
        <p:nvPicPr>
          <p:cNvPr id="8" name="Рисунок 7" descr="C:\Users\Ирина\Desktop\буклет\IMG_00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7032"/>
            <a:ext cx="4464496" cy="2996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по гранту\грант 2017-18\фото\050320156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450" y="2780928"/>
            <a:ext cx="5273746" cy="3955310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6749" y="116632"/>
            <a:ext cx="3419872" cy="352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admin\Desktop\по гранту\грант 2017-18\ГРАНТ буклет 2018\5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10922" cy="5929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по гранту\грант 2017-18\фото\3.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4239253" cy="3179440"/>
          </a:xfrm>
          <a:prstGeom prst="rect">
            <a:avLst/>
          </a:prstGeom>
          <a:noFill/>
        </p:spPr>
      </p:pic>
      <p:pic>
        <p:nvPicPr>
          <p:cNvPr id="6" name="Picture 2" descr="C:\Users\admin\Desktop\по гранту\грант 2017-18\фото\4.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3783728" cy="335254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6" t="45689" r="3203"/>
          <a:stretch>
            <a:fillRect/>
          </a:stretch>
        </p:blipFill>
        <p:spPr>
          <a:xfrm>
            <a:off x="4860032" y="3501008"/>
            <a:ext cx="4147866" cy="3140968"/>
          </a:xfrm>
          <a:prstGeom prst="rect">
            <a:avLst/>
          </a:prstGeom>
        </p:spPr>
      </p:pic>
      <p:pic>
        <p:nvPicPr>
          <p:cNvPr id="5" name="Picture 3" descr="C:\Users\admin\Desktop\по гранту\грант 2017-18\фото\3.6.JPG"/>
          <p:cNvPicPr>
            <a:picLocks noChangeAspect="1" noChangeArrowheads="1"/>
          </p:cNvPicPr>
          <p:nvPr/>
        </p:nvPicPr>
        <p:blipFill>
          <a:blip r:embed="rId5" cstate="print"/>
          <a:srcRect l="12711" t="6780" r="23732" b="22034"/>
          <a:stretch>
            <a:fillRect/>
          </a:stretch>
        </p:blipFill>
        <p:spPr bwMode="auto">
          <a:xfrm>
            <a:off x="4860032" y="29521"/>
            <a:ext cx="3950282" cy="3169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/>
            <a:r>
              <a:rPr lang="ru-RU" sz="3200" b="1" i="1" cap="all" dirty="0" err="1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sz="32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трудовая бригада </a:t>
            </a:r>
            <a:br>
              <a:rPr lang="ru-RU" sz="32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cap="all" dirty="0" smtClean="0">
                <a:ln w="3175" cmpd="sng">
                  <a:noFill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мастеров»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у учащихся с ОВЗ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предпрофессиональных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 и навыков.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Организация деятельности учебно-трудовой бригады «Школа мастеров»;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Развитие системы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работы;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3.Создание условий для повышения готовности обучающихся к социальному и профессиональному    самоопределению.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по гранту\грант 2017-18\ГРАНТ буклет 2018\7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202" y="714356"/>
            <a:ext cx="7423202" cy="5534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по гранту\грант 2017-18\фото к отчету по гранту январь 2018\IMG_01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642918"/>
            <a:ext cx="7567769" cy="5533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esktop\по гранту\грант 2017-18\ГРАНТ буклет 2018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98" y="-14356976"/>
            <a:ext cx="2592171" cy="3456384"/>
          </a:xfrm>
          <a:prstGeom prst="rect">
            <a:avLst/>
          </a:prstGeom>
          <a:noFill/>
        </p:spPr>
      </p:pic>
      <p:pic>
        <p:nvPicPr>
          <p:cNvPr id="7" name="Picture 3" descr="C:\Users\admin\Desktop\по гранту\грант 2017-18\ГРАНТ буклет 2018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-14356976"/>
            <a:ext cx="2592171" cy="3456384"/>
          </a:xfrm>
          <a:prstGeom prst="rect">
            <a:avLst/>
          </a:prstGeom>
          <a:noFill/>
        </p:spPr>
      </p:pic>
      <p:pic>
        <p:nvPicPr>
          <p:cNvPr id="4100" name="Picture 4" descr="C:\Users\admin\Desktop\по гранту\грант 2017-18\ГРАНТ буклет 2018\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16632"/>
            <a:ext cx="746251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по гранту\фото форум 2019\20190320_103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416492" cy="331236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admin\Desktop\по гранту\фото форум 2019\IMG-20190322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744416" cy="2808312"/>
          </a:xfrm>
          <a:prstGeom prst="rect">
            <a:avLst/>
          </a:prstGeom>
          <a:noFill/>
        </p:spPr>
      </p:pic>
      <p:pic>
        <p:nvPicPr>
          <p:cNvPr id="2052" name="Picture 4" descr="C:\Users\admin\Desktop\по гранту\фото форум 2019\20190320_1036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3532018"/>
            <a:ext cx="237626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1538" y="785794"/>
            <a:ext cx="7862150" cy="54626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ru-RU" sz="4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учебно-трудовой бригады                            «Школа мастеров»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980728"/>
            <a:ext cx="7890080" cy="568863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Директор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ГКОУ «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школа-интернат» 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УТБ «Школа мастеров»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Многофункциональная учебно-трудовая бригада</a:t>
            </a:r>
            <a:r>
              <a:rPr lang="ru-RU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Мастерская                          Мастерская                             Мастерская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«Карусель творчества»           «Свое дело»                           «Чудный двор»    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мастер                                 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бригадир                            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бригадир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бригадир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члены бригады                   члены бригады                          члены бригады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788024" y="1772816"/>
            <a:ext cx="7200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788024" y="2780928"/>
            <a:ext cx="7200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860032" y="3789040"/>
            <a:ext cx="45719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164288" y="3789040"/>
            <a:ext cx="45719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699792" y="3789040"/>
            <a:ext cx="45719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мастеров»  включает:</a:t>
            </a:r>
            <a:b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мастерскую «Карусель творчества»                           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интерьерный текстиль, малые архитектурные формы, уличные кашпо из цемента)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мастерскую «Чудный двор»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(выращивание декоративных кустарников, горшечных культур, цветочной рассады, изготовление грунта (цветочного и овощного)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мастерскую «Своё дело»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изготовление садовой мебели, реставрация мебели, изготовление мелких бытовых изделий из древесины)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908720"/>
            <a:ext cx="7920880" cy="489654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предпрофессиональная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подготовка выпускников  по специальностям: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«Помощник дизайнера по интерьерному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текстилю»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«Помощник ландшафтного архитектора»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«Рабочий зеленого хозяйства»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«Реставратор мебели».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6672"/>
            <a:ext cx="7872875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2" y="332656"/>
            <a:ext cx="4034778" cy="61681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32656"/>
            <a:ext cx="4143976" cy="615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по гранту\грант 2017-18\ГРАНТ буклет 2018\10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8604"/>
            <a:ext cx="757242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568952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356</TotalTime>
  <Words>288</Words>
  <Application>Microsoft Office PowerPoint</Application>
  <PresentationFormat>Экран (4:3)</PresentationFormat>
  <Paragraphs>31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ГКОУ «Среднеахтубинская школа-интернат»</vt:lpstr>
      <vt:lpstr>Учебно - трудовая бригада  «школа мастеров»</vt:lpstr>
      <vt:lpstr> Структура учебно-трудовой бригады                            «Школа мастеров» </vt:lpstr>
      <vt:lpstr>«Школа мастеров»  включает: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vadim</cp:lastModifiedBy>
  <cp:revision>44</cp:revision>
  <dcterms:created xsi:type="dcterms:W3CDTF">2020-10-26T12:27:17Z</dcterms:created>
  <dcterms:modified xsi:type="dcterms:W3CDTF">2020-12-23T04:58:04Z</dcterms:modified>
</cp:coreProperties>
</file>