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095330-D51B-4989-91DA-B1EB7F7214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Создание Рокария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F913CF9-11F1-4433-A3AC-7F3D9393BE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/>
              <a:t>Практическая часть</a:t>
            </a:r>
          </a:p>
        </p:txBody>
      </p:sp>
      <p:pic>
        <p:nvPicPr>
          <p:cNvPr id="8194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53B39DDC-E432-437F-8E1A-0D8119293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1" y="3514272"/>
            <a:ext cx="2979869" cy="254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&quot;рокарий фото&quot;">
            <a:extLst>
              <a:ext uri="{FF2B5EF4-FFF2-40B4-BE49-F238E27FC236}">
                <a16:creationId xmlns:a16="http://schemas.microsoft.com/office/drawing/2014/main" id="{339E9F67-FFED-4989-9E05-4C964030A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510" y="1"/>
            <a:ext cx="3564368" cy="245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69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27F7D2-544E-4CF9-93BE-E7F3039B0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20CDB0F9-999A-444D-B5DC-F90B70B75F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38" y="505609"/>
            <a:ext cx="11887200" cy="496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2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56C041E0-64DA-4E6D-9BA7-0DFA21F1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3" y="96819"/>
            <a:ext cx="11230983" cy="586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957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53F7EE83-51FE-4662-9243-DD0D456C3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0"/>
            <a:ext cx="11952514" cy="604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06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6F5316EC-878D-464C-9BBA-EF73DD820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213"/>
            <a:ext cx="12192000" cy="625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27488CD8-D7AB-4F72-A5E0-D5B808A5E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01" y="129092"/>
            <a:ext cx="11403106" cy="587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03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AFD9374F-E604-4D60-AF65-06396D3B9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61" y="107575"/>
            <a:ext cx="11951746" cy="59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71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&quot;рокарий фото&quot;">
            <a:extLst>
              <a:ext uri="{FF2B5EF4-FFF2-40B4-BE49-F238E27FC236}">
                <a16:creationId xmlns:a16="http://schemas.microsoft.com/office/drawing/2014/main" id="{8EE01AAE-E465-4454-AE2C-768E4563C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6819"/>
            <a:ext cx="11973261" cy="590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562075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9</TotalTime>
  <Words>4</Words>
  <Application>Microsoft Office PowerPoint</Application>
  <PresentationFormat>Широкоэкранный</PresentationFormat>
  <Paragraphs>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Gill Sans MT</vt:lpstr>
      <vt:lpstr>Галерея</vt:lpstr>
      <vt:lpstr>Создание Рокария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Рокария</dc:title>
  <dc:creator>Админ</dc:creator>
  <cp:lastModifiedBy>Админ</cp:lastModifiedBy>
  <cp:revision>2</cp:revision>
  <dcterms:created xsi:type="dcterms:W3CDTF">2021-02-18T07:13:19Z</dcterms:created>
  <dcterms:modified xsi:type="dcterms:W3CDTF">2021-02-18T07:22:54Z</dcterms:modified>
</cp:coreProperties>
</file>