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DE11-B324-47AC-BCBD-22C1BB2C8F26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F8683-08D9-4A43-AF1C-A7A0AF937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623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DE11-B324-47AC-BCBD-22C1BB2C8F26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F8683-08D9-4A43-AF1C-A7A0AF937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358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DE11-B324-47AC-BCBD-22C1BB2C8F26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F8683-08D9-4A43-AF1C-A7A0AF937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690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DE11-B324-47AC-BCBD-22C1BB2C8F26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F8683-08D9-4A43-AF1C-A7A0AF937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486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DE11-B324-47AC-BCBD-22C1BB2C8F26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F8683-08D9-4A43-AF1C-A7A0AF937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313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DE11-B324-47AC-BCBD-22C1BB2C8F26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F8683-08D9-4A43-AF1C-A7A0AF937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12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DE11-B324-47AC-BCBD-22C1BB2C8F26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F8683-08D9-4A43-AF1C-A7A0AF937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585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DE11-B324-47AC-BCBD-22C1BB2C8F26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F8683-08D9-4A43-AF1C-A7A0AF937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117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DE11-B324-47AC-BCBD-22C1BB2C8F26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F8683-08D9-4A43-AF1C-A7A0AF937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975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DE11-B324-47AC-BCBD-22C1BB2C8F26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F8683-08D9-4A43-AF1C-A7A0AF937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865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DE11-B324-47AC-BCBD-22C1BB2C8F26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F8683-08D9-4A43-AF1C-A7A0AF937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355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EDE11-B324-47AC-BCBD-22C1BB2C8F26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1F8683-08D9-4A43-AF1C-A7A0AF937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090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zelgymn.grodno.by/uploads/posts/2016-12/1481200068_kak-vybrat-professiyu-po-sposobnosty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0059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843714" cy="6336704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Подведение итогов: 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0-7 -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низкий уровень 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7 - 14 -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средний уровень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14- 20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высокий уровень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501008"/>
            <a:ext cx="3875162" cy="3034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938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3918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E:\профессии\человек природа\kak-pravilno-polivat-anturi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78" y="2991565"/>
            <a:ext cx="5408437" cy="386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E:\профессии\человек природа\hello_html_m40ffb05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72" y="1"/>
            <a:ext cx="4521128" cy="319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E:\профессии\человек природа\gde-zakonchit-nedelnye-nedolgie-kursy-i-master_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86997" cy="29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профессии\человек природа\strad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797" y="2353137"/>
            <a:ext cx="3173901" cy="236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E:\профессии\человек природа\Zk0wDvldH4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74" t="1124" r="-11040" b="-1124"/>
          <a:stretch/>
        </p:blipFill>
        <p:spPr bwMode="auto">
          <a:xfrm>
            <a:off x="4622872" y="4349359"/>
            <a:ext cx="3049907" cy="252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E:\профессии\человек природа\istockphoto-622515654-1024x1024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3436" y="3184386"/>
            <a:ext cx="2332444" cy="3673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35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26469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Садовод это: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а) специалист, ухаживающий за садовыми растениями.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б) специалист, занимающийся разведением сельскохозяйственных и прочих животных.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 человек, ухаживающий за больными людьми.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2. Садовод должен знать: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а)  приемы обрезки плодовых деревьев;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б)  приемы покраски стен;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  приемы доения коров.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Садовод должен уметь: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 делать влажную грамоту помещения;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б)  бороться с вредителями сада;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в)  сажать и деревья и кустарники.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2169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6632"/>
            <a:ext cx="8712968" cy="655272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Садовод должен быть: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а) сильным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б) терпеливым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в) творческим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г) добрым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Многолетний кустарник: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клубника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б) малина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в) смородина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г) крыжовник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 Плодовые деревья: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а) персик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б) клевер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в) абрикос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 ) груша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д)  липа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https://forbas.ru/wp-content/uploads/2018/07/qeqcopy-leq-678x4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ginekologius.ru/wp-content/uploads/2018/05/Listya-malin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555" y="116632"/>
            <a:ext cx="3542580" cy="2373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avatars.mds.yandex.net/get-pdb/1365646/78e0cb21-9599-429c-885b-81e9e850a9b9/s1200?webp=fal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526304"/>
            <a:ext cx="3347864" cy="2231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zelenj.ru/wp-content/uploads/2016/09/1931-700x44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977" y="4455871"/>
            <a:ext cx="3770158" cy="2402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4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62473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>
                <a:solidFill>
                  <a:srgbClr val="000000"/>
                </a:solidFill>
                <a:effectLst/>
                <a:latin typeface="XO Thames"/>
                <a:ea typeface="Times New Roman"/>
                <a:cs typeface="Times New Roman"/>
              </a:rPr>
              <a:t> </a:t>
            </a:r>
            <a:endParaRPr lang="ru-RU" dirty="0"/>
          </a:p>
        </p:txBody>
      </p:sp>
      <p:pic>
        <p:nvPicPr>
          <p:cNvPr id="5" name="Picture"/>
          <p:cNvPicPr/>
          <p:nvPr/>
        </p:nvPicPr>
        <p:blipFill rotWithShape="1">
          <a:blip r:embed="rId2"/>
          <a:srcRect r="52103" b="56773"/>
          <a:stretch/>
        </p:blipFill>
        <p:spPr bwMode="auto">
          <a:xfrm>
            <a:off x="539552" y="980728"/>
            <a:ext cx="1961346" cy="21602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"/>
          <p:cNvPicPr/>
          <p:nvPr/>
        </p:nvPicPr>
        <p:blipFill rotWithShape="1">
          <a:blip r:embed="rId2"/>
          <a:srcRect l="47196" t="5179" r="4907" b="50000"/>
          <a:stretch/>
        </p:blipFill>
        <p:spPr bwMode="auto">
          <a:xfrm>
            <a:off x="2844027" y="980728"/>
            <a:ext cx="1719588" cy="21602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"/>
          <p:cNvPicPr/>
          <p:nvPr/>
        </p:nvPicPr>
        <p:blipFill rotWithShape="1">
          <a:blip r:embed="rId2"/>
          <a:srcRect t="45617" r="55608"/>
          <a:stretch/>
        </p:blipFill>
        <p:spPr bwMode="auto">
          <a:xfrm>
            <a:off x="4860032" y="980728"/>
            <a:ext cx="1728192" cy="21602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"/>
          <p:cNvPicPr/>
          <p:nvPr/>
        </p:nvPicPr>
        <p:blipFill rotWithShape="1">
          <a:blip r:embed="rId2"/>
          <a:srcRect l="44393" t="47211" r="4907"/>
          <a:stretch/>
        </p:blipFill>
        <p:spPr bwMode="auto">
          <a:xfrm>
            <a:off x="6804248" y="980727"/>
            <a:ext cx="1728192" cy="21602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5822" y="332656"/>
            <a:ext cx="37101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7.  Этапы посадки дерева.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2967335"/>
            <a:ext cx="88924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          А         Г          Б     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432" y="3789040"/>
            <a:ext cx="5450365" cy="2816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619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593752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8.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Садовые инструменты: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а) кусторез, пилка 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б) молоток, рубанок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в) мотыга, веерные грабли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г) секатор, опрыскиватель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д) швабра, веник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772816"/>
            <a:ext cx="4655046" cy="467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687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0806086"/>
              </p:ext>
            </p:extLst>
          </p:nvPr>
        </p:nvGraphicFramePr>
        <p:xfrm>
          <a:off x="1683730" y="1584655"/>
          <a:ext cx="5776539" cy="4557053"/>
        </p:xfrm>
        <a:graphic>
          <a:graphicData uri="http://schemas.openxmlformats.org/drawingml/2006/table">
            <a:tbl>
              <a:tblPr firstRow="1" firstCol="1" bandRow="1"/>
              <a:tblGrid>
                <a:gridCol w="2859953"/>
                <a:gridCol w="2916586"/>
              </a:tblGrid>
              <a:tr h="1458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Обработка дерева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</a:txBody>
                  <a:tcPr marL="67959" marR="67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</a:txBody>
                  <a:tcPr marL="67959" marR="67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25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Борьба с вредителями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</a:txBody>
                  <a:tcPr marL="67959" marR="67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959" marR="67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Рыхление почвы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</a:txBody>
                  <a:tcPr marL="67959" marR="67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959" marR="67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25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Обрезка   веток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XO Thames"/>
                        <a:ea typeface="Times New Roman"/>
                        <a:cs typeface="Times New Roman"/>
                      </a:endParaRPr>
                    </a:p>
                  </a:txBody>
                  <a:tcPr marL="67959" marR="67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959" marR="67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510" y="1772816"/>
            <a:ext cx="1410705" cy="120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139688"/>
            <a:ext cx="1080119" cy="856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564" y="4155929"/>
            <a:ext cx="1083651" cy="90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Pictur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510" y="5212998"/>
            <a:ext cx="1417342" cy="81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60040" y="690464"/>
            <a:ext cx="80811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Какие виды работ выполняют этими инструментами?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923928" y="4608798"/>
            <a:ext cx="1080120" cy="83642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923928" y="2564904"/>
            <a:ext cx="936104" cy="288032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707904" y="2564904"/>
            <a:ext cx="1296144" cy="100299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923928" y="3567901"/>
            <a:ext cx="1181582" cy="104089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954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784976" cy="5865515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10. Хороший урожай в саду будет если: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а) вы умеете ухаживать за деревьями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б) вы не обрабатываете деревья от вредителей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в) вы ухаживаете за садом круглый год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г) вы не поливаете растения в саду.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897979"/>
            <a:ext cx="4463777" cy="3843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7980"/>
            <a:ext cx="4812388" cy="3838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199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256</Words>
  <Application>Microsoft Office PowerPoint</Application>
  <PresentationFormat>Экран (4:3)</PresentationFormat>
  <Paragraphs>72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6</cp:revision>
  <dcterms:created xsi:type="dcterms:W3CDTF">2020-11-19T08:59:00Z</dcterms:created>
  <dcterms:modified xsi:type="dcterms:W3CDTF">2020-11-19T09:52:18Z</dcterms:modified>
</cp:coreProperties>
</file>