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27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56" r:id="rId13"/>
    <p:sldId id="273" r:id="rId14"/>
    <p:sldId id="258" r:id="rId15"/>
    <p:sldId id="259" r:id="rId16"/>
    <p:sldId id="260" r:id="rId17"/>
    <p:sldId id="261" r:id="rId18"/>
    <p:sldId id="262" r:id="rId19"/>
    <p:sldId id="263" r:id="rId20"/>
    <p:sldId id="265" r:id="rId21"/>
    <p:sldId id="266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4FF9EF2-5A6D-49E2-8ADF-17767FD05A0C}" type="datetimeFigureOut">
              <a:rPr lang="ru-RU" smtClean="0"/>
              <a:t>25.11.2020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74EF42-0AA2-4FA6-89A4-D2A9286856C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image" Target="../media/image1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zelgymn.grodno.by/uploads/posts/2016-12/1481200068_kak-vybrat-professiyu-po-sposobnosty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747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5819477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8. Одно из правил ландшафтного дизайна гласит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6"/>
          <a:stretch/>
        </p:blipFill>
        <p:spPr bwMode="auto">
          <a:xfrm>
            <a:off x="2411760" y="1011382"/>
            <a:ext cx="6408712" cy="5675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05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908720"/>
            <a:ext cx="8731696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9.Топиарное искусство это: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	посадка деревьев и кустарников;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	фигурная стрижка деревьев и кустарников;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	перекопка почвы.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10. Инструменты, необходимые для работы помощника ландшафтного дизайнера.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а)	лопата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б)	грабли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в)	рулетка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г)	стамеска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01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492896"/>
            <a:ext cx="8458200" cy="1222375"/>
          </a:xfrm>
        </p:spPr>
        <p:txBody>
          <a:bodyPr>
            <a:normAutofit/>
          </a:bodyPr>
          <a:lstStyle/>
          <a:p>
            <a:r>
              <a:rPr lang="ru-RU" sz="7200" dirty="0" smtClean="0"/>
              <a:t>Выбор за тобой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16585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765136"/>
              </p:ext>
            </p:extLst>
          </p:nvPr>
        </p:nvGraphicFramePr>
        <p:xfrm>
          <a:off x="4276725" y="3124200"/>
          <a:ext cx="590550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Объект упаковщика для оболочки" showAsIcon="1" r:id="rId3" imgW="590400" imgH="607680" progId="Package">
                  <p:embed/>
                </p:oleObj>
              </mc:Choice>
              <mc:Fallback>
                <p:oleObj name="Объект упаковщика для оболочки" showAsIcon="1" r:id="rId3" imgW="590400" imgH="6076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76725" y="3124200"/>
                        <a:ext cx="590550" cy="608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37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1564"/>
            <a:ext cx="8686800" cy="838200"/>
          </a:xfrm>
        </p:spPr>
        <p:txBody>
          <a:bodyPr>
            <a:normAutofit fontScale="90000"/>
          </a:bodyPr>
          <a:lstStyle/>
          <a:p>
            <a:pPr lvl="0"/>
            <a:r>
              <a:rPr lang="ru-RU" sz="4400" b="1" u="sng" dirty="0"/>
              <a:t>«Человек - человек»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32" name="Picture 8" descr="E:\профессии\человек человек\800x600_77228_news_sanitarkavbolnic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128" y="260648"/>
            <a:ext cx="3961891" cy="255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профессии\человек человек\10-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3779912" cy="252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профессии\человек человек\1567563448_parikmaher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0" y="4162518"/>
            <a:ext cx="3593976" cy="269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профессии\человек человек\SAN_86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088"/>
            <a:ext cx="3779912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профессии\человек человек\ds_149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955" y="2204864"/>
            <a:ext cx="3876157" cy="2347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59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855"/>
            <a:ext cx="8686800" cy="83820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u="sng" dirty="0"/>
              <a:t>«</a:t>
            </a:r>
            <a:r>
              <a:rPr lang="ru-RU" sz="4000" b="1" u="sng" dirty="0" smtClean="0"/>
              <a:t>Человек - техника</a:t>
            </a:r>
            <a:r>
              <a:rPr lang="ru-RU" sz="4000" b="1" u="sng" dirty="0"/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 descr="E:\профессии\человек техника\3e8b19s-19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69" y="484283"/>
            <a:ext cx="4226571" cy="311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профессии\человек техника\daf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51746"/>
            <a:ext cx="4751888" cy="316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профессии\человек техника\Depositphotos_7423370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168" y="0"/>
            <a:ext cx="3964832" cy="264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профессии\человек техника\img_5772smal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772816"/>
            <a:ext cx="3841105" cy="2560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профессии\человек техника\slesar-po-remontu-avtomobile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648" y="4165301"/>
            <a:ext cx="4110992" cy="2692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52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u="sng" dirty="0"/>
              <a:t>«Человек - знаковая система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E:\профессии\человек знак\24996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38" y="915112"/>
            <a:ext cx="4114502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профессии\человек знак\C_oIWBKXgAACuC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58933"/>
            <a:ext cx="3711355" cy="2783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профессии\человек знак\минВеб-программист-за-работо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989" y="3651417"/>
            <a:ext cx="4263880" cy="283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102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790511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u="sng" dirty="0"/>
              <a:t>«Человек – художественный образ»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E:\профессии\человек худ.образ\photo_1456305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283" y="585305"/>
            <a:ext cx="4067944" cy="271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профессии\человек худ.образ\e912a4dc9a54dd94b6abb223bddb4d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697" y="3861048"/>
            <a:ext cx="4360018" cy="2906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профессии\человек худ.образ\img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35" y="3660813"/>
            <a:ext cx="4286481" cy="321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E:\профессии\человек худ.образ\Беналиев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45" y="585305"/>
            <a:ext cx="4287372" cy="241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F:\профессии\человек худ.образ\xCi5006F8lK4eZ1RNUYq8g.jpe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60848"/>
            <a:ext cx="3672408" cy="245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27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38200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b="1" u="sng" dirty="0"/>
              <a:t>«Человек – природа»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 descr="E:\профессии\человек природа\article78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184" y="652920"/>
            <a:ext cx="4546655" cy="270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профессии\человек природа\6c5d4e72335f05ece9b4d543da75eef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183" y="3356991"/>
            <a:ext cx="4546655" cy="340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профессии\человек природа\1496391368_5_dsc38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652921"/>
            <a:ext cx="4378006" cy="292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E:\профессии\человек природа\chto-nado-uznat-u-veterinara-2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74" y="3140968"/>
            <a:ext cx="4405910" cy="362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7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 descr="E:\профессии\человек природа\kak-pravilno-polivat-anturi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78" y="2991565"/>
            <a:ext cx="5408437" cy="3866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E:\профессии\человек природа\hello_html_m40ffb05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872" y="1"/>
            <a:ext cx="4521128" cy="319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E:\профессии\человек природа\gde-zakonchit-nedelnye-nedolgie-kursy-i-master_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86997" cy="29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профессии\человек природа\strad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3797" y="2353137"/>
            <a:ext cx="3173901" cy="236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профессии\человек природа\Zk0wDvldH4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4" t="1124" r="-11040" b="-1124"/>
          <a:stretch/>
        </p:blipFill>
        <p:spPr bwMode="auto">
          <a:xfrm>
            <a:off x="4622872" y="4349359"/>
            <a:ext cx="3049907" cy="252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E:\профессии\человек природа\istockphoto-622515654-1024x1024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3436" y="3184386"/>
            <a:ext cx="2332444" cy="3673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92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492896"/>
            <a:ext cx="8458200" cy="1222375"/>
          </a:xfrm>
        </p:spPr>
        <p:txBody>
          <a:bodyPr>
            <a:normAutofit/>
          </a:bodyPr>
          <a:lstStyle/>
          <a:p>
            <a:endParaRPr lang="ru-RU" sz="7200" dirty="0"/>
          </a:p>
        </p:txBody>
      </p:sp>
      <p:pic>
        <p:nvPicPr>
          <p:cNvPr id="11266" name="Picture 2" descr="https://avatars.mds.yandex.net/get-pdb/38069/03810988-9414-49c5-baf3-1b62ab4b8015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06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71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              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0741320"/>
              </p:ext>
            </p:extLst>
          </p:nvPr>
        </p:nvGraphicFramePr>
        <p:xfrm>
          <a:off x="179512" y="620688"/>
          <a:ext cx="8784976" cy="6200752"/>
        </p:xfrm>
        <a:graphic>
          <a:graphicData uri="http://schemas.openxmlformats.org/drawingml/2006/table">
            <a:tbl>
              <a:tblPr firstRow="1" firstCol="1" bandRow="1"/>
              <a:tblGrid>
                <a:gridCol w="4579711"/>
                <a:gridCol w="4205265"/>
              </a:tblGrid>
              <a:tr h="4914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1а. Ухаживать за животными.  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1б Обслуживать машины, приборы (следить, регулировать)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2а. Помогать людям, лечить их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2б. Составлять таблицы,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схемы.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3а. Обсуждать художественные книги.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3б. Следить за состоянием, развитием растений.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4а. Управлять каким-либо грузовым, подъёмным,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транспортным средством.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4б. Рекламировать и продавать товары.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5а. Выполнять расчёты, вычисления.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5б. Копировать рисунки, настраивать музыкальные инструменты.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6а. Выращивать и лечить  животных какой-либо породы.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6б. Сообщать, разъяснять людям нужные для них сведения.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7а. Красить или расписывать стены помещений, поверхность изделий.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7б. Осуществлять монтаж здания или сборку машин, приборов.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8а. Оказывать людям  помощь при ранениях, ушибах, ожогах и т.п.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8б. Участвовать в подготовке  концертов, выступать на сцене.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9а. Ремонтировать изделия, вещи (одежду, технику), жилище.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9б. Искать и исправлять ошибки в текстах, таблицах, рисунках.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8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10а. Выводить новые сорта растений.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10б. Работать на компьютере.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4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11а. Вести борьбу с болезнями растений, с вредителями леса, сада.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11б. Изготовлять по чертежам детали, изделия (машины, одежду), строить здания.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6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12а. Разбирать споры и ссоры между людьми.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12б. Заниматься черчением.</a:t>
                      </a:r>
                    </a:p>
                  </a:txBody>
                  <a:tcPr marL="54493" marR="54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67544" y="17132"/>
            <a:ext cx="7153753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Ответьте на вопрос: «Мне нравится…»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33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5276190"/>
              </p:ext>
            </p:extLst>
          </p:nvPr>
        </p:nvGraphicFramePr>
        <p:xfrm>
          <a:off x="467542" y="404664"/>
          <a:ext cx="8280923" cy="6339034"/>
        </p:xfrm>
        <a:graphic>
          <a:graphicData uri="http://schemas.openxmlformats.org/drawingml/2006/table">
            <a:tbl>
              <a:tblPr firstRow="1" firstCol="1" bandRow="1"/>
              <a:tblGrid>
                <a:gridCol w="831253"/>
                <a:gridCol w="1489934"/>
                <a:gridCol w="1489934"/>
                <a:gridCol w="1489934"/>
                <a:gridCol w="1489934"/>
                <a:gridCol w="1489934"/>
              </a:tblGrid>
              <a:tr h="699557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Группы профессий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1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 - П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 - Т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 - Ч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 - З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 -Х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8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а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</a:t>
                      </a:r>
                      <a:endParaRPr lang="ru-RU" sz="2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671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8686800" cy="838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554162"/>
            <a:ext cx="8884096" cy="4525963"/>
          </a:xfrm>
        </p:spPr>
        <p:txBody>
          <a:bodyPr/>
          <a:lstStyle/>
          <a:p>
            <a:pPr marL="0" indent="0">
              <a:buNone/>
            </a:pPr>
            <a:r>
              <a:rPr lang="ru-RU" sz="72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  </a:t>
            </a:r>
          </a:p>
          <a:p>
            <a:pPr marL="0" indent="0">
              <a:buNone/>
            </a:pPr>
            <a:r>
              <a:rPr lang="ru-RU" sz="80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  Выбор </a:t>
            </a:r>
            <a:r>
              <a:rPr lang="ru-RU" sz="8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за тобой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325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232" y="404664"/>
            <a:ext cx="9036496" cy="2323728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Тест: Смогли бы вы стать помощником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ландшафтного  дизайнера?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27889"/>
            <a:ext cx="5715000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572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8686800" cy="61926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1.	Что должен знать помощник ландшафтного дизайнера?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	знать названия растений, особенности роста и строения.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	иметь творческое мышление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	иметь знания в области музыки.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2. Каким должен быть помощник ландшафтного дизайнера?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	внимательным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	терпеливым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	веселым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г)	трудолюбивым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926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37951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3.Что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должен уметь помощник ландшафтного дизайнера?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	выполнять работы по ремонту мебели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	оформлять и облагораживать сады и парки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	выполнять распоряжения ландшафтного дизайнера.</a:t>
            </a:r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762" y="3645024"/>
            <a:ext cx="4000694" cy="305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5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2354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6264696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4. Что поможет зрительно расширить границы участка ?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24744"/>
            <a:ext cx="5832648" cy="545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83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6632"/>
            <a:ext cx="8686800" cy="596349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5. Изгибающиеся или прямоугольные цветники-полосы называют.......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96752"/>
            <a:ext cx="5760640" cy="5458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4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856984" cy="5675461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6. Сколько слов на тему "РАСТЕНИЯ" содержатся в данном наборе букв</a:t>
            </a:r>
            <a:r>
              <a:rPr lang="ru-RU" b="1" dirty="0" smtClean="0"/>
              <a:t>?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4400" b="1" dirty="0"/>
              <a:t>"Ыовптппапоротникнасовартвъберезаранытромашкаранрозатавкаменьфжудубзхълипар"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41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7.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практике освоение озеленяемого объекта начинают с того, что: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а)	выкладывают дорожки и засевают газоны;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б)	высаживают деревья и кустарники;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в)	создают клумбы и рабатки;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г)	планируют, вносят удобрения, пашут, боронуют и засевают многолетними злаковыми травами;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д)	устанавливают лавочки, малые архитектурные формы, песочницы, качели и т. 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16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194</TotalTime>
  <Words>411</Words>
  <Application>Microsoft Office PowerPoint</Application>
  <PresentationFormat>Экран (4:3)</PresentationFormat>
  <Paragraphs>152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Трек</vt:lpstr>
      <vt:lpstr>Объект упаковщика для оболочки</vt:lpstr>
      <vt:lpstr>Презентация PowerPoint</vt:lpstr>
      <vt:lpstr>Презентация PowerPoint</vt:lpstr>
      <vt:lpstr>Тест: Смогли бы вы стать помощником ландшафтного  дизайнера?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Выбор за тобой</vt:lpstr>
      <vt:lpstr>Презентация PowerPoint</vt:lpstr>
      <vt:lpstr>«Человек - человек» </vt:lpstr>
      <vt:lpstr>«Человек - техника» </vt:lpstr>
      <vt:lpstr>«Человек - знаковая система </vt:lpstr>
      <vt:lpstr>«Человек – художественный образ» </vt:lpstr>
      <vt:lpstr>«Человек – природа» </vt:lpstr>
      <vt:lpstr>Презентация PowerPoint</vt:lpstr>
      <vt:lpstr>                                                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Выбор за тобой</dc:title>
  <dc:creator>пользователь</dc:creator>
  <cp:lastModifiedBy>пользователь</cp:lastModifiedBy>
  <cp:revision>20</cp:revision>
  <dcterms:created xsi:type="dcterms:W3CDTF">2020-11-11T09:20:07Z</dcterms:created>
  <dcterms:modified xsi:type="dcterms:W3CDTF">2020-11-25T12:47:26Z</dcterms:modified>
</cp:coreProperties>
</file>