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4" r:id="rId3"/>
    <p:sldId id="265" r:id="rId4"/>
    <p:sldId id="269" r:id="rId5"/>
    <p:sldId id="279" r:id="rId6"/>
    <p:sldId id="272" r:id="rId7"/>
    <p:sldId id="270" r:id="rId8"/>
    <p:sldId id="273" r:id="rId9"/>
    <p:sldId id="274" r:id="rId10"/>
    <p:sldId id="275" r:id="rId11"/>
    <p:sldId id="276" r:id="rId12"/>
    <p:sldId id="27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  <a:srgbClr val="FF004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310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09F049-FFCB-4962-A606-EA1951BF6377}" type="doc">
      <dgm:prSet loTypeId="urn:microsoft.com/office/officeart/2005/8/layout/list1" loCatId="list" qsTypeId="urn:microsoft.com/office/officeart/2005/8/quickstyle/3d7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4CF06359-786F-439B-A7B9-982D6FE437E1}">
      <dgm:prSet phldrT="[Текст]"/>
      <dgm:spPr/>
      <dgm:t>
        <a:bodyPr/>
        <a:lstStyle/>
        <a:p>
          <a:r>
            <a:rPr lang="ru-RU" altLang="ru-RU" b="1" dirty="0" smtClean="0">
              <a:solidFill>
                <a:schemeClr val="tx1"/>
              </a:solidFill>
              <a:latin typeface="Georgia" pitchFamily="18" charset="0"/>
            </a:rPr>
            <a:t>Контентные риски</a:t>
          </a:r>
          <a:r>
            <a:rPr lang="ru-RU" altLang="ru-RU" dirty="0" smtClean="0">
              <a:solidFill>
                <a:schemeClr val="tx1"/>
              </a:solidFill>
              <a:latin typeface="Georgia" pitchFamily="18" charset="0"/>
              <a:ea typeface="Arial Unicode MS" pitchFamily="34" charset="-128"/>
              <a:cs typeface="Arial Unicode MS" pitchFamily="34" charset="-128"/>
            </a:rPr>
            <a:t> </a:t>
          </a:r>
          <a:endParaRPr lang="ru-RU" dirty="0">
            <a:solidFill>
              <a:schemeClr val="tx1"/>
            </a:solidFill>
          </a:endParaRPr>
        </a:p>
      </dgm:t>
    </dgm:pt>
    <dgm:pt modelId="{59608052-8F68-4A65-BA21-9BA5C937B401}" type="parTrans" cxnId="{515638F6-D517-4BBC-980E-C2A228C1607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BB600F9-8E3A-484B-A80A-5DF14B4CDCD1}" type="sibTrans" cxnId="{515638F6-D517-4BBC-980E-C2A228C1607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38466E5-DBB4-49E4-8F62-CFF048ADB53B}">
      <dgm:prSet phldrT="[Текст]"/>
      <dgm:spPr/>
      <dgm:t>
        <a:bodyPr/>
        <a:lstStyle/>
        <a:p>
          <a:r>
            <a:rPr lang="ru-RU" altLang="ru-RU" b="1" dirty="0" smtClean="0">
              <a:solidFill>
                <a:schemeClr val="tx1"/>
              </a:solidFill>
              <a:latin typeface="Georgia" pitchFamily="18" charset="0"/>
            </a:rPr>
            <a:t>Коммуникационные риски</a:t>
          </a:r>
          <a:endParaRPr lang="ru-RU" dirty="0">
            <a:solidFill>
              <a:schemeClr val="tx1"/>
            </a:solidFill>
          </a:endParaRPr>
        </a:p>
      </dgm:t>
    </dgm:pt>
    <dgm:pt modelId="{FC3F69B4-AB17-4A04-B9B6-3E7F53FBACC4}" type="parTrans" cxnId="{E733F76E-710F-4716-9DF1-2D663E7E185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99CC890-59C0-40BF-BD6C-51704E4ACD75}" type="sibTrans" cxnId="{E733F76E-710F-4716-9DF1-2D663E7E185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B3CC57F-A042-435A-B1E3-1BFF3AB30A2A}">
      <dgm:prSet phldrT="[Текст]"/>
      <dgm:spPr/>
      <dgm:t>
        <a:bodyPr/>
        <a:lstStyle/>
        <a:p>
          <a:r>
            <a:rPr lang="ru-RU" altLang="ru-RU" b="1" dirty="0" smtClean="0">
              <a:solidFill>
                <a:schemeClr val="tx1"/>
              </a:solidFill>
              <a:latin typeface="Georgia" pitchFamily="18" charset="0"/>
            </a:rPr>
            <a:t>Технические риски</a:t>
          </a:r>
          <a:endParaRPr lang="ru-RU" dirty="0">
            <a:solidFill>
              <a:schemeClr val="tx1"/>
            </a:solidFill>
          </a:endParaRPr>
        </a:p>
      </dgm:t>
    </dgm:pt>
    <dgm:pt modelId="{B659641F-FD2B-45DF-8C49-B6E31F1B64E7}" type="parTrans" cxnId="{21EB2635-94CD-44C7-882C-23F7B7CCA06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C29C104-A28B-4BEA-A9FC-FD86F970F14E}" type="sibTrans" cxnId="{21EB2635-94CD-44C7-882C-23F7B7CCA06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1CD1BF6-405A-4802-9DF2-1CD8256E8B0E}">
      <dgm:prSet phldrT="[Текст]"/>
      <dgm:spPr/>
      <dgm:t>
        <a:bodyPr/>
        <a:lstStyle/>
        <a:p>
          <a:r>
            <a:rPr lang="ru-RU" altLang="ru-RU" b="1" dirty="0" smtClean="0">
              <a:solidFill>
                <a:schemeClr val="tx1"/>
              </a:solidFill>
              <a:latin typeface="Georgia" pitchFamily="18" charset="0"/>
            </a:rPr>
            <a:t>Потребительские риски</a:t>
          </a:r>
          <a:endParaRPr lang="ru-RU" dirty="0">
            <a:solidFill>
              <a:schemeClr val="tx1"/>
            </a:solidFill>
          </a:endParaRPr>
        </a:p>
      </dgm:t>
    </dgm:pt>
    <dgm:pt modelId="{AFBE8268-A61E-4552-95B1-891607D22071}" type="parTrans" cxnId="{61BA7EB8-9167-4AFA-9799-3913D8A9B8B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1938CBE-2137-49A8-93C7-07D526BF89CC}" type="sibTrans" cxnId="{61BA7EB8-9167-4AFA-9799-3913D8A9B8B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37ADBFB-C13A-4BD6-8F1B-30E70C9ED8E0}">
      <dgm:prSet phldrT="[Текст]"/>
      <dgm:spPr/>
      <dgm:t>
        <a:bodyPr/>
        <a:lstStyle/>
        <a:p>
          <a:r>
            <a:rPr lang="ru-RU" altLang="ru-RU" b="1" dirty="0" smtClean="0">
              <a:solidFill>
                <a:schemeClr val="tx1"/>
              </a:solidFill>
              <a:latin typeface="Georgia" pitchFamily="18" charset="0"/>
            </a:rPr>
            <a:t>Интернет-зависимость</a:t>
          </a:r>
          <a:endParaRPr lang="ru-RU" dirty="0">
            <a:solidFill>
              <a:schemeClr val="tx1"/>
            </a:solidFill>
          </a:endParaRPr>
        </a:p>
      </dgm:t>
    </dgm:pt>
    <dgm:pt modelId="{8CBEDBAE-48E7-4F46-9EB1-E52E8F0C21A8}" type="parTrans" cxnId="{74BEFE94-2950-4B60-B3A2-8AECA13CDA8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19A2387-DBA9-4999-BD88-A6987271726F}" type="sibTrans" cxnId="{74BEFE94-2950-4B60-B3A2-8AECA13CDA8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F54E473-E425-464D-A74E-95020F3CC58F}" type="pres">
      <dgm:prSet presAssocID="{2C09F049-FFCB-4962-A606-EA1951BF637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A4AEBE-C67A-47B2-9DE1-9E66A316B340}" type="pres">
      <dgm:prSet presAssocID="{4CF06359-786F-439B-A7B9-982D6FE437E1}" presName="parentLin" presStyleCnt="0"/>
      <dgm:spPr/>
    </dgm:pt>
    <dgm:pt modelId="{8A51E5CB-9A5D-4113-BC57-99F8974156BD}" type="pres">
      <dgm:prSet presAssocID="{4CF06359-786F-439B-A7B9-982D6FE437E1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7B10E38D-0196-4FDD-95BD-6DBB34997C55}" type="pres">
      <dgm:prSet presAssocID="{4CF06359-786F-439B-A7B9-982D6FE437E1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1E1D9D-E4B0-4E5B-A8CA-16D49C159A62}" type="pres">
      <dgm:prSet presAssocID="{4CF06359-786F-439B-A7B9-982D6FE437E1}" presName="negativeSpace" presStyleCnt="0"/>
      <dgm:spPr/>
    </dgm:pt>
    <dgm:pt modelId="{3F792C79-C9FC-41B8-81E0-BA98D258E93D}" type="pres">
      <dgm:prSet presAssocID="{4CF06359-786F-439B-A7B9-982D6FE437E1}" presName="childText" presStyleLbl="conFgAcc1" presStyleIdx="0" presStyleCnt="5">
        <dgm:presLayoutVars>
          <dgm:bulletEnabled val="1"/>
        </dgm:presLayoutVars>
      </dgm:prSet>
      <dgm:spPr/>
    </dgm:pt>
    <dgm:pt modelId="{C4237946-7602-4A38-B572-242CD47371DD}" type="pres">
      <dgm:prSet presAssocID="{2BB600F9-8E3A-484B-A80A-5DF14B4CDCD1}" presName="spaceBetweenRectangles" presStyleCnt="0"/>
      <dgm:spPr/>
    </dgm:pt>
    <dgm:pt modelId="{ABBCAD25-3C26-4005-92F1-53B374E51A44}" type="pres">
      <dgm:prSet presAssocID="{B38466E5-DBB4-49E4-8F62-CFF048ADB53B}" presName="parentLin" presStyleCnt="0"/>
      <dgm:spPr/>
    </dgm:pt>
    <dgm:pt modelId="{B7C0E6CF-C784-4DFA-A254-FD1A50D84860}" type="pres">
      <dgm:prSet presAssocID="{B38466E5-DBB4-49E4-8F62-CFF048ADB53B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C1461F2A-E5A3-44ED-ABDF-76C67DE78BB6}" type="pres">
      <dgm:prSet presAssocID="{B38466E5-DBB4-49E4-8F62-CFF048ADB53B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87AB77-9BE1-4B3B-B28E-E36042175362}" type="pres">
      <dgm:prSet presAssocID="{B38466E5-DBB4-49E4-8F62-CFF048ADB53B}" presName="negativeSpace" presStyleCnt="0"/>
      <dgm:spPr/>
    </dgm:pt>
    <dgm:pt modelId="{2ACDF975-6AA7-47FC-ABC3-7F48F9CF96CF}" type="pres">
      <dgm:prSet presAssocID="{B38466E5-DBB4-49E4-8F62-CFF048ADB53B}" presName="childText" presStyleLbl="conFgAcc1" presStyleIdx="1" presStyleCnt="5">
        <dgm:presLayoutVars>
          <dgm:bulletEnabled val="1"/>
        </dgm:presLayoutVars>
      </dgm:prSet>
      <dgm:spPr/>
    </dgm:pt>
    <dgm:pt modelId="{565B5E1E-82CC-4342-A1A5-E669826599FE}" type="pres">
      <dgm:prSet presAssocID="{499CC890-59C0-40BF-BD6C-51704E4ACD75}" presName="spaceBetweenRectangles" presStyleCnt="0"/>
      <dgm:spPr/>
    </dgm:pt>
    <dgm:pt modelId="{17C86D05-D9A2-4FBF-BA98-9098D24D96BC}" type="pres">
      <dgm:prSet presAssocID="{EB3CC57F-A042-435A-B1E3-1BFF3AB30A2A}" presName="parentLin" presStyleCnt="0"/>
      <dgm:spPr/>
    </dgm:pt>
    <dgm:pt modelId="{82065AA6-CA4D-48D5-AF00-F1A1DC03100A}" type="pres">
      <dgm:prSet presAssocID="{EB3CC57F-A042-435A-B1E3-1BFF3AB30A2A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0ED188B6-86D2-4DF5-8B7A-ECE25373008D}" type="pres">
      <dgm:prSet presAssocID="{EB3CC57F-A042-435A-B1E3-1BFF3AB30A2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EB603C-4EFE-4D6B-8382-3E2609FBE92E}" type="pres">
      <dgm:prSet presAssocID="{EB3CC57F-A042-435A-B1E3-1BFF3AB30A2A}" presName="negativeSpace" presStyleCnt="0"/>
      <dgm:spPr/>
    </dgm:pt>
    <dgm:pt modelId="{C0A113F6-195E-4CBC-B7C9-C5622B021C11}" type="pres">
      <dgm:prSet presAssocID="{EB3CC57F-A042-435A-B1E3-1BFF3AB30A2A}" presName="childText" presStyleLbl="conFgAcc1" presStyleIdx="2" presStyleCnt="5">
        <dgm:presLayoutVars>
          <dgm:bulletEnabled val="1"/>
        </dgm:presLayoutVars>
      </dgm:prSet>
      <dgm:spPr/>
    </dgm:pt>
    <dgm:pt modelId="{3D8D2BBC-765C-4C10-84A1-5210A3AFBD71}" type="pres">
      <dgm:prSet presAssocID="{EC29C104-A28B-4BEA-A9FC-FD86F970F14E}" presName="spaceBetweenRectangles" presStyleCnt="0"/>
      <dgm:spPr/>
    </dgm:pt>
    <dgm:pt modelId="{06EA68B1-AF14-485F-8600-F8F8F43CA4E8}" type="pres">
      <dgm:prSet presAssocID="{D1CD1BF6-405A-4802-9DF2-1CD8256E8B0E}" presName="parentLin" presStyleCnt="0"/>
      <dgm:spPr/>
    </dgm:pt>
    <dgm:pt modelId="{F6C07238-869D-4C89-805B-84E97A25EF15}" type="pres">
      <dgm:prSet presAssocID="{D1CD1BF6-405A-4802-9DF2-1CD8256E8B0E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E22F6C8F-2C7D-4D51-B34E-4BCE67C475D5}" type="pres">
      <dgm:prSet presAssocID="{D1CD1BF6-405A-4802-9DF2-1CD8256E8B0E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4792A9-BFC2-4B12-84B2-A27C36000735}" type="pres">
      <dgm:prSet presAssocID="{D1CD1BF6-405A-4802-9DF2-1CD8256E8B0E}" presName="negativeSpace" presStyleCnt="0"/>
      <dgm:spPr/>
    </dgm:pt>
    <dgm:pt modelId="{68FAD726-B1E2-4B6D-B2EE-710349998E14}" type="pres">
      <dgm:prSet presAssocID="{D1CD1BF6-405A-4802-9DF2-1CD8256E8B0E}" presName="childText" presStyleLbl="conFgAcc1" presStyleIdx="3" presStyleCnt="5">
        <dgm:presLayoutVars>
          <dgm:bulletEnabled val="1"/>
        </dgm:presLayoutVars>
      </dgm:prSet>
      <dgm:spPr/>
    </dgm:pt>
    <dgm:pt modelId="{B667ED01-4DF4-4C9A-B77D-20E3189C3897}" type="pres">
      <dgm:prSet presAssocID="{71938CBE-2137-49A8-93C7-07D526BF89CC}" presName="spaceBetweenRectangles" presStyleCnt="0"/>
      <dgm:spPr/>
    </dgm:pt>
    <dgm:pt modelId="{C38F7752-5468-4A23-9304-4BC89EF919C9}" type="pres">
      <dgm:prSet presAssocID="{237ADBFB-C13A-4BD6-8F1B-30E70C9ED8E0}" presName="parentLin" presStyleCnt="0"/>
      <dgm:spPr/>
    </dgm:pt>
    <dgm:pt modelId="{3392F2CF-FB38-4AFE-BEA8-AA2284DB3C93}" type="pres">
      <dgm:prSet presAssocID="{237ADBFB-C13A-4BD6-8F1B-30E70C9ED8E0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B80A68C6-2D48-4CAB-A198-97E83482AAA7}" type="pres">
      <dgm:prSet presAssocID="{237ADBFB-C13A-4BD6-8F1B-30E70C9ED8E0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0FFFA1-B3DF-4FD8-B8F6-847C3DA31408}" type="pres">
      <dgm:prSet presAssocID="{237ADBFB-C13A-4BD6-8F1B-30E70C9ED8E0}" presName="negativeSpace" presStyleCnt="0"/>
      <dgm:spPr/>
    </dgm:pt>
    <dgm:pt modelId="{3900448D-F565-4F89-8F73-DC41F0001372}" type="pres">
      <dgm:prSet presAssocID="{237ADBFB-C13A-4BD6-8F1B-30E70C9ED8E0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C375EDAC-AD5D-48BB-AA66-B8A834501DFB}" type="presOf" srcId="{2C09F049-FFCB-4962-A606-EA1951BF6377}" destId="{7F54E473-E425-464D-A74E-95020F3CC58F}" srcOrd="0" destOrd="0" presId="urn:microsoft.com/office/officeart/2005/8/layout/list1"/>
    <dgm:cxn modelId="{FF475C19-85D2-441D-9437-8B5CCD079A4E}" type="presOf" srcId="{B38466E5-DBB4-49E4-8F62-CFF048ADB53B}" destId="{B7C0E6CF-C784-4DFA-A254-FD1A50D84860}" srcOrd="0" destOrd="0" presId="urn:microsoft.com/office/officeart/2005/8/layout/list1"/>
    <dgm:cxn modelId="{515638F6-D517-4BBC-980E-C2A228C16076}" srcId="{2C09F049-FFCB-4962-A606-EA1951BF6377}" destId="{4CF06359-786F-439B-A7B9-982D6FE437E1}" srcOrd="0" destOrd="0" parTransId="{59608052-8F68-4A65-BA21-9BA5C937B401}" sibTransId="{2BB600F9-8E3A-484B-A80A-5DF14B4CDCD1}"/>
    <dgm:cxn modelId="{79123D2F-A6B0-463B-ABC2-85FDACD30705}" type="presOf" srcId="{EB3CC57F-A042-435A-B1E3-1BFF3AB30A2A}" destId="{0ED188B6-86D2-4DF5-8B7A-ECE25373008D}" srcOrd="1" destOrd="0" presId="urn:microsoft.com/office/officeart/2005/8/layout/list1"/>
    <dgm:cxn modelId="{3EBFC9CE-3D6F-43C4-8A02-FD2C373C866D}" type="presOf" srcId="{237ADBFB-C13A-4BD6-8F1B-30E70C9ED8E0}" destId="{B80A68C6-2D48-4CAB-A198-97E83482AAA7}" srcOrd="1" destOrd="0" presId="urn:microsoft.com/office/officeart/2005/8/layout/list1"/>
    <dgm:cxn modelId="{61BA7EB8-9167-4AFA-9799-3913D8A9B8B6}" srcId="{2C09F049-FFCB-4962-A606-EA1951BF6377}" destId="{D1CD1BF6-405A-4802-9DF2-1CD8256E8B0E}" srcOrd="3" destOrd="0" parTransId="{AFBE8268-A61E-4552-95B1-891607D22071}" sibTransId="{71938CBE-2137-49A8-93C7-07D526BF89CC}"/>
    <dgm:cxn modelId="{E733F76E-710F-4716-9DF1-2D663E7E1854}" srcId="{2C09F049-FFCB-4962-A606-EA1951BF6377}" destId="{B38466E5-DBB4-49E4-8F62-CFF048ADB53B}" srcOrd="1" destOrd="0" parTransId="{FC3F69B4-AB17-4A04-B9B6-3E7F53FBACC4}" sibTransId="{499CC890-59C0-40BF-BD6C-51704E4ACD75}"/>
    <dgm:cxn modelId="{711CC2DE-3112-4EC9-968D-139DB96D598A}" type="presOf" srcId="{237ADBFB-C13A-4BD6-8F1B-30E70C9ED8E0}" destId="{3392F2CF-FB38-4AFE-BEA8-AA2284DB3C93}" srcOrd="0" destOrd="0" presId="urn:microsoft.com/office/officeart/2005/8/layout/list1"/>
    <dgm:cxn modelId="{97D3F9E9-456E-4404-B6A0-239B4EB0E1CE}" type="presOf" srcId="{4CF06359-786F-439B-A7B9-982D6FE437E1}" destId="{8A51E5CB-9A5D-4113-BC57-99F8974156BD}" srcOrd="0" destOrd="0" presId="urn:microsoft.com/office/officeart/2005/8/layout/list1"/>
    <dgm:cxn modelId="{A5F92D0D-A035-409F-9DA3-98794CD3AB40}" type="presOf" srcId="{B38466E5-DBB4-49E4-8F62-CFF048ADB53B}" destId="{C1461F2A-E5A3-44ED-ABDF-76C67DE78BB6}" srcOrd="1" destOrd="0" presId="urn:microsoft.com/office/officeart/2005/8/layout/list1"/>
    <dgm:cxn modelId="{A7DE7A78-5705-492D-9330-2CEF829BAAE7}" type="presOf" srcId="{D1CD1BF6-405A-4802-9DF2-1CD8256E8B0E}" destId="{E22F6C8F-2C7D-4D51-B34E-4BCE67C475D5}" srcOrd="1" destOrd="0" presId="urn:microsoft.com/office/officeart/2005/8/layout/list1"/>
    <dgm:cxn modelId="{74BEFE94-2950-4B60-B3A2-8AECA13CDA81}" srcId="{2C09F049-FFCB-4962-A606-EA1951BF6377}" destId="{237ADBFB-C13A-4BD6-8F1B-30E70C9ED8E0}" srcOrd="4" destOrd="0" parTransId="{8CBEDBAE-48E7-4F46-9EB1-E52E8F0C21A8}" sibTransId="{619A2387-DBA9-4999-BD88-A6987271726F}"/>
    <dgm:cxn modelId="{21EB2635-94CD-44C7-882C-23F7B7CCA063}" srcId="{2C09F049-FFCB-4962-A606-EA1951BF6377}" destId="{EB3CC57F-A042-435A-B1E3-1BFF3AB30A2A}" srcOrd="2" destOrd="0" parTransId="{B659641F-FD2B-45DF-8C49-B6E31F1B64E7}" sibTransId="{EC29C104-A28B-4BEA-A9FC-FD86F970F14E}"/>
    <dgm:cxn modelId="{B85DD626-653C-4F8F-8DF1-1B5ACE930D53}" type="presOf" srcId="{EB3CC57F-A042-435A-B1E3-1BFF3AB30A2A}" destId="{82065AA6-CA4D-48D5-AF00-F1A1DC03100A}" srcOrd="0" destOrd="0" presId="urn:microsoft.com/office/officeart/2005/8/layout/list1"/>
    <dgm:cxn modelId="{11F3BDC0-6B29-4B0D-BCAF-DE7D7493E1CE}" type="presOf" srcId="{4CF06359-786F-439B-A7B9-982D6FE437E1}" destId="{7B10E38D-0196-4FDD-95BD-6DBB34997C55}" srcOrd="1" destOrd="0" presId="urn:microsoft.com/office/officeart/2005/8/layout/list1"/>
    <dgm:cxn modelId="{D9ED5CC1-B186-4A05-9291-517721113821}" type="presOf" srcId="{D1CD1BF6-405A-4802-9DF2-1CD8256E8B0E}" destId="{F6C07238-869D-4C89-805B-84E97A25EF15}" srcOrd="0" destOrd="0" presId="urn:microsoft.com/office/officeart/2005/8/layout/list1"/>
    <dgm:cxn modelId="{D59A3271-7A2E-424E-A98C-325C24A6DAEF}" type="presParOf" srcId="{7F54E473-E425-464D-A74E-95020F3CC58F}" destId="{3DA4AEBE-C67A-47B2-9DE1-9E66A316B340}" srcOrd="0" destOrd="0" presId="urn:microsoft.com/office/officeart/2005/8/layout/list1"/>
    <dgm:cxn modelId="{A2331187-2CFF-427E-B473-58D26E9A684F}" type="presParOf" srcId="{3DA4AEBE-C67A-47B2-9DE1-9E66A316B340}" destId="{8A51E5CB-9A5D-4113-BC57-99F8974156BD}" srcOrd="0" destOrd="0" presId="urn:microsoft.com/office/officeart/2005/8/layout/list1"/>
    <dgm:cxn modelId="{BFF0A8D9-C28D-49FF-9D19-D8F2F0BA866B}" type="presParOf" srcId="{3DA4AEBE-C67A-47B2-9DE1-9E66A316B340}" destId="{7B10E38D-0196-4FDD-95BD-6DBB34997C55}" srcOrd="1" destOrd="0" presId="urn:microsoft.com/office/officeart/2005/8/layout/list1"/>
    <dgm:cxn modelId="{08F1D02F-935B-4D9F-811C-4F0A778A4E72}" type="presParOf" srcId="{7F54E473-E425-464D-A74E-95020F3CC58F}" destId="{D81E1D9D-E4B0-4E5B-A8CA-16D49C159A62}" srcOrd="1" destOrd="0" presId="urn:microsoft.com/office/officeart/2005/8/layout/list1"/>
    <dgm:cxn modelId="{E23F8682-52DD-453F-A20D-67A1833C9B84}" type="presParOf" srcId="{7F54E473-E425-464D-A74E-95020F3CC58F}" destId="{3F792C79-C9FC-41B8-81E0-BA98D258E93D}" srcOrd="2" destOrd="0" presId="urn:microsoft.com/office/officeart/2005/8/layout/list1"/>
    <dgm:cxn modelId="{3490974C-22F1-4F29-9E64-23F15597FB56}" type="presParOf" srcId="{7F54E473-E425-464D-A74E-95020F3CC58F}" destId="{C4237946-7602-4A38-B572-242CD47371DD}" srcOrd="3" destOrd="0" presId="urn:microsoft.com/office/officeart/2005/8/layout/list1"/>
    <dgm:cxn modelId="{EA9258AC-2D14-4A20-82D6-7AA123E1B5CE}" type="presParOf" srcId="{7F54E473-E425-464D-A74E-95020F3CC58F}" destId="{ABBCAD25-3C26-4005-92F1-53B374E51A44}" srcOrd="4" destOrd="0" presId="urn:microsoft.com/office/officeart/2005/8/layout/list1"/>
    <dgm:cxn modelId="{C12AE859-BF50-4C0A-BCCD-972DB189FA5E}" type="presParOf" srcId="{ABBCAD25-3C26-4005-92F1-53B374E51A44}" destId="{B7C0E6CF-C784-4DFA-A254-FD1A50D84860}" srcOrd="0" destOrd="0" presId="urn:microsoft.com/office/officeart/2005/8/layout/list1"/>
    <dgm:cxn modelId="{1363901C-AC26-4CDF-810A-159061F19C0B}" type="presParOf" srcId="{ABBCAD25-3C26-4005-92F1-53B374E51A44}" destId="{C1461F2A-E5A3-44ED-ABDF-76C67DE78BB6}" srcOrd="1" destOrd="0" presId="urn:microsoft.com/office/officeart/2005/8/layout/list1"/>
    <dgm:cxn modelId="{6888E604-D290-4A50-88D6-EBFF957A0A20}" type="presParOf" srcId="{7F54E473-E425-464D-A74E-95020F3CC58F}" destId="{8C87AB77-9BE1-4B3B-B28E-E36042175362}" srcOrd="5" destOrd="0" presId="urn:microsoft.com/office/officeart/2005/8/layout/list1"/>
    <dgm:cxn modelId="{D6FC0445-1CD4-438B-ABA3-E90326EFC068}" type="presParOf" srcId="{7F54E473-E425-464D-A74E-95020F3CC58F}" destId="{2ACDF975-6AA7-47FC-ABC3-7F48F9CF96CF}" srcOrd="6" destOrd="0" presId="urn:microsoft.com/office/officeart/2005/8/layout/list1"/>
    <dgm:cxn modelId="{38EC07E6-0A6B-418D-8157-972BF586B12A}" type="presParOf" srcId="{7F54E473-E425-464D-A74E-95020F3CC58F}" destId="{565B5E1E-82CC-4342-A1A5-E669826599FE}" srcOrd="7" destOrd="0" presId="urn:microsoft.com/office/officeart/2005/8/layout/list1"/>
    <dgm:cxn modelId="{62921E85-D58B-4B35-BFD1-92745F0CB6D7}" type="presParOf" srcId="{7F54E473-E425-464D-A74E-95020F3CC58F}" destId="{17C86D05-D9A2-4FBF-BA98-9098D24D96BC}" srcOrd="8" destOrd="0" presId="urn:microsoft.com/office/officeart/2005/8/layout/list1"/>
    <dgm:cxn modelId="{F32F1B39-D779-40A9-861B-F8283CFE1C10}" type="presParOf" srcId="{17C86D05-D9A2-4FBF-BA98-9098D24D96BC}" destId="{82065AA6-CA4D-48D5-AF00-F1A1DC03100A}" srcOrd="0" destOrd="0" presId="urn:microsoft.com/office/officeart/2005/8/layout/list1"/>
    <dgm:cxn modelId="{C6A342B6-3615-4A22-9795-D9F7324D178F}" type="presParOf" srcId="{17C86D05-D9A2-4FBF-BA98-9098D24D96BC}" destId="{0ED188B6-86D2-4DF5-8B7A-ECE25373008D}" srcOrd="1" destOrd="0" presId="urn:microsoft.com/office/officeart/2005/8/layout/list1"/>
    <dgm:cxn modelId="{783C089B-8339-4802-A86C-7D8112663C28}" type="presParOf" srcId="{7F54E473-E425-464D-A74E-95020F3CC58F}" destId="{98EB603C-4EFE-4D6B-8382-3E2609FBE92E}" srcOrd="9" destOrd="0" presId="urn:microsoft.com/office/officeart/2005/8/layout/list1"/>
    <dgm:cxn modelId="{5E6EE0D4-D099-476B-A7F1-318EF42A14A6}" type="presParOf" srcId="{7F54E473-E425-464D-A74E-95020F3CC58F}" destId="{C0A113F6-195E-4CBC-B7C9-C5622B021C11}" srcOrd="10" destOrd="0" presId="urn:microsoft.com/office/officeart/2005/8/layout/list1"/>
    <dgm:cxn modelId="{5FCAFE03-B68D-45E6-A60F-3C936C865C62}" type="presParOf" srcId="{7F54E473-E425-464D-A74E-95020F3CC58F}" destId="{3D8D2BBC-765C-4C10-84A1-5210A3AFBD71}" srcOrd="11" destOrd="0" presId="urn:microsoft.com/office/officeart/2005/8/layout/list1"/>
    <dgm:cxn modelId="{76EE5754-F252-47F4-B054-5859B0472A79}" type="presParOf" srcId="{7F54E473-E425-464D-A74E-95020F3CC58F}" destId="{06EA68B1-AF14-485F-8600-F8F8F43CA4E8}" srcOrd="12" destOrd="0" presId="urn:microsoft.com/office/officeart/2005/8/layout/list1"/>
    <dgm:cxn modelId="{4EF3570E-DAC8-441C-9D99-36CFFCFD633C}" type="presParOf" srcId="{06EA68B1-AF14-485F-8600-F8F8F43CA4E8}" destId="{F6C07238-869D-4C89-805B-84E97A25EF15}" srcOrd="0" destOrd="0" presId="urn:microsoft.com/office/officeart/2005/8/layout/list1"/>
    <dgm:cxn modelId="{8BC4CBDF-77BE-4AA2-8336-CAE1F1CCC0CE}" type="presParOf" srcId="{06EA68B1-AF14-485F-8600-F8F8F43CA4E8}" destId="{E22F6C8F-2C7D-4D51-B34E-4BCE67C475D5}" srcOrd="1" destOrd="0" presId="urn:microsoft.com/office/officeart/2005/8/layout/list1"/>
    <dgm:cxn modelId="{EC57223B-2584-4EF4-8117-CD440B8C01B3}" type="presParOf" srcId="{7F54E473-E425-464D-A74E-95020F3CC58F}" destId="{564792A9-BFC2-4B12-84B2-A27C36000735}" srcOrd="13" destOrd="0" presId="urn:microsoft.com/office/officeart/2005/8/layout/list1"/>
    <dgm:cxn modelId="{31A7CBA8-4B8B-4E3A-A4C6-A9BEE6D35FFD}" type="presParOf" srcId="{7F54E473-E425-464D-A74E-95020F3CC58F}" destId="{68FAD726-B1E2-4B6D-B2EE-710349998E14}" srcOrd="14" destOrd="0" presId="urn:microsoft.com/office/officeart/2005/8/layout/list1"/>
    <dgm:cxn modelId="{FFE77A12-E100-45D8-98EC-07BAB1C6C658}" type="presParOf" srcId="{7F54E473-E425-464D-A74E-95020F3CC58F}" destId="{B667ED01-4DF4-4C9A-B77D-20E3189C3897}" srcOrd="15" destOrd="0" presId="urn:microsoft.com/office/officeart/2005/8/layout/list1"/>
    <dgm:cxn modelId="{7F78E239-0CDB-4018-9180-E817A729B32B}" type="presParOf" srcId="{7F54E473-E425-464D-A74E-95020F3CC58F}" destId="{C38F7752-5468-4A23-9304-4BC89EF919C9}" srcOrd="16" destOrd="0" presId="urn:microsoft.com/office/officeart/2005/8/layout/list1"/>
    <dgm:cxn modelId="{8325CA10-0483-4A58-8931-9063E7930BF3}" type="presParOf" srcId="{C38F7752-5468-4A23-9304-4BC89EF919C9}" destId="{3392F2CF-FB38-4AFE-BEA8-AA2284DB3C93}" srcOrd="0" destOrd="0" presId="urn:microsoft.com/office/officeart/2005/8/layout/list1"/>
    <dgm:cxn modelId="{CD34F71D-86C1-47B7-A007-F2ADC2A5E6A9}" type="presParOf" srcId="{C38F7752-5468-4A23-9304-4BC89EF919C9}" destId="{B80A68C6-2D48-4CAB-A198-97E83482AAA7}" srcOrd="1" destOrd="0" presId="urn:microsoft.com/office/officeart/2005/8/layout/list1"/>
    <dgm:cxn modelId="{7E583D8C-B198-46D5-B211-833E98D6E5FC}" type="presParOf" srcId="{7F54E473-E425-464D-A74E-95020F3CC58F}" destId="{B20FFFA1-B3DF-4FD8-B8F6-847C3DA31408}" srcOrd="17" destOrd="0" presId="urn:microsoft.com/office/officeart/2005/8/layout/list1"/>
    <dgm:cxn modelId="{FA1BEC44-0AB4-4D48-8350-16E6E712C52C}" type="presParOf" srcId="{7F54E473-E425-464D-A74E-95020F3CC58F}" destId="{3900448D-F565-4F89-8F73-DC41F0001372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F792C79-C9FC-41B8-81E0-BA98D258E93D}">
      <dsp:nvSpPr>
        <dsp:cNvPr id="0" name=""/>
        <dsp:cNvSpPr/>
      </dsp:nvSpPr>
      <dsp:spPr>
        <a:xfrm>
          <a:off x="0" y="427940"/>
          <a:ext cx="7236296" cy="604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10E38D-0196-4FDD-95BD-6DBB34997C55}">
      <dsp:nvSpPr>
        <dsp:cNvPr id="0" name=""/>
        <dsp:cNvSpPr/>
      </dsp:nvSpPr>
      <dsp:spPr>
        <a:xfrm>
          <a:off x="361814" y="73700"/>
          <a:ext cx="5065407" cy="7084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1460" tIns="0" rIns="19146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400" b="1" kern="1200" dirty="0" smtClean="0">
              <a:solidFill>
                <a:schemeClr val="tx1"/>
              </a:solidFill>
              <a:latin typeface="Georgia" pitchFamily="18" charset="0"/>
            </a:rPr>
            <a:t>Контентные риски</a:t>
          </a:r>
          <a:r>
            <a:rPr lang="ru-RU" altLang="ru-RU" sz="2400" kern="1200" dirty="0" smtClean="0">
              <a:solidFill>
                <a:schemeClr val="tx1"/>
              </a:solidFill>
              <a:latin typeface="Georgia" pitchFamily="18" charset="0"/>
              <a:ea typeface="Arial Unicode MS" pitchFamily="34" charset="-128"/>
              <a:cs typeface="Arial Unicode MS" pitchFamily="34" charset="-128"/>
            </a:rPr>
            <a:t> 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361814" y="73700"/>
        <a:ext cx="5065407" cy="708480"/>
      </dsp:txXfrm>
    </dsp:sp>
    <dsp:sp modelId="{2ACDF975-6AA7-47FC-ABC3-7F48F9CF96CF}">
      <dsp:nvSpPr>
        <dsp:cNvPr id="0" name=""/>
        <dsp:cNvSpPr/>
      </dsp:nvSpPr>
      <dsp:spPr>
        <a:xfrm>
          <a:off x="0" y="1516580"/>
          <a:ext cx="7236296" cy="604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461F2A-E5A3-44ED-ABDF-76C67DE78BB6}">
      <dsp:nvSpPr>
        <dsp:cNvPr id="0" name=""/>
        <dsp:cNvSpPr/>
      </dsp:nvSpPr>
      <dsp:spPr>
        <a:xfrm>
          <a:off x="361814" y="1162340"/>
          <a:ext cx="5065407" cy="7084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1460" tIns="0" rIns="19146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400" b="1" kern="1200" dirty="0" smtClean="0">
              <a:solidFill>
                <a:schemeClr val="tx1"/>
              </a:solidFill>
              <a:latin typeface="Georgia" pitchFamily="18" charset="0"/>
            </a:rPr>
            <a:t>Коммуникационные риски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361814" y="1162340"/>
        <a:ext cx="5065407" cy="708480"/>
      </dsp:txXfrm>
    </dsp:sp>
    <dsp:sp modelId="{C0A113F6-195E-4CBC-B7C9-C5622B021C11}">
      <dsp:nvSpPr>
        <dsp:cNvPr id="0" name=""/>
        <dsp:cNvSpPr/>
      </dsp:nvSpPr>
      <dsp:spPr>
        <a:xfrm>
          <a:off x="0" y="2605220"/>
          <a:ext cx="7236296" cy="604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D188B6-86D2-4DF5-8B7A-ECE25373008D}">
      <dsp:nvSpPr>
        <dsp:cNvPr id="0" name=""/>
        <dsp:cNvSpPr/>
      </dsp:nvSpPr>
      <dsp:spPr>
        <a:xfrm>
          <a:off x="361814" y="2250980"/>
          <a:ext cx="5065407" cy="7084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1460" tIns="0" rIns="19146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400" b="1" kern="1200" dirty="0" smtClean="0">
              <a:solidFill>
                <a:schemeClr val="tx1"/>
              </a:solidFill>
              <a:latin typeface="Georgia" pitchFamily="18" charset="0"/>
            </a:rPr>
            <a:t>Технические риски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361814" y="2250980"/>
        <a:ext cx="5065407" cy="708480"/>
      </dsp:txXfrm>
    </dsp:sp>
    <dsp:sp modelId="{68FAD726-B1E2-4B6D-B2EE-710349998E14}">
      <dsp:nvSpPr>
        <dsp:cNvPr id="0" name=""/>
        <dsp:cNvSpPr/>
      </dsp:nvSpPr>
      <dsp:spPr>
        <a:xfrm>
          <a:off x="0" y="3693860"/>
          <a:ext cx="7236296" cy="604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2F6C8F-2C7D-4D51-B34E-4BCE67C475D5}">
      <dsp:nvSpPr>
        <dsp:cNvPr id="0" name=""/>
        <dsp:cNvSpPr/>
      </dsp:nvSpPr>
      <dsp:spPr>
        <a:xfrm>
          <a:off x="361814" y="3339620"/>
          <a:ext cx="5065407" cy="7084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1460" tIns="0" rIns="19146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400" b="1" kern="1200" dirty="0" smtClean="0">
              <a:solidFill>
                <a:schemeClr val="tx1"/>
              </a:solidFill>
              <a:latin typeface="Georgia" pitchFamily="18" charset="0"/>
            </a:rPr>
            <a:t>Потребительские риски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361814" y="3339620"/>
        <a:ext cx="5065407" cy="708480"/>
      </dsp:txXfrm>
    </dsp:sp>
    <dsp:sp modelId="{3900448D-F565-4F89-8F73-DC41F0001372}">
      <dsp:nvSpPr>
        <dsp:cNvPr id="0" name=""/>
        <dsp:cNvSpPr/>
      </dsp:nvSpPr>
      <dsp:spPr>
        <a:xfrm>
          <a:off x="0" y="4782499"/>
          <a:ext cx="7236296" cy="604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0A68C6-2D48-4CAB-A198-97E83482AAA7}">
      <dsp:nvSpPr>
        <dsp:cNvPr id="0" name=""/>
        <dsp:cNvSpPr/>
      </dsp:nvSpPr>
      <dsp:spPr>
        <a:xfrm>
          <a:off x="361814" y="4428259"/>
          <a:ext cx="5065407" cy="7084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1460" tIns="0" rIns="19146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400" b="1" kern="1200" dirty="0" smtClean="0">
              <a:solidFill>
                <a:schemeClr val="tx1"/>
              </a:solidFill>
              <a:latin typeface="Georgia" pitchFamily="18" charset="0"/>
            </a:rPr>
            <a:t>Интернет-зависимость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361814" y="4428259"/>
        <a:ext cx="5065407" cy="708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5A301A-7AFB-439D-8E0C-2D2E451158F9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6DDF63-1266-4A19-868E-B6FB8C3E9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9B35-BD7A-4038-81E0-BFC470C597E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61278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9B35-BD7A-4038-81E0-BFC470C597E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61278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9B35-BD7A-4038-81E0-BFC470C597E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6127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9B35-BD7A-4038-81E0-BFC470C597E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6127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9B35-BD7A-4038-81E0-BFC470C597E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6127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9B35-BD7A-4038-81E0-BFC470C597E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6127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9B35-BD7A-4038-81E0-BFC470C597E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6127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9B35-BD7A-4038-81E0-BFC470C597E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6127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9B35-BD7A-4038-81E0-BFC470C597E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6127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9B35-BD7A-4038-81E0-BFC470C597E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61278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9B35-BD7A-4038-81E0-BFC470C597E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6127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=""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&#1096;&#1082;&#1086;&#1083;&#1072;-118.&#1088;&#1092;/glavnaya/vserossiyskiy-urok-bezopasnosti-shkolnikov-v-seti-internet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Заголовок 1"/>
          <p:cNvSpPr>
            <a:spLocks noGrp="1"/>
          </p:cNvSpPr>
          <p:nvPr>
            <p:ph type="ctrTitle"/>
          </p:nvPr>
        </p:nvSpPr>
        <p:spPr>
          <a:xfrm>
            <a:off x="2984740" y="803786"/>
            <a:ext cx="6159260" cy="1876607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dirty="0" smtClean="0">
                <a:hlinkClick r:id="rId3"/>
              </a:rPr>
              <a:t>Урок безопасности школьников в сети Интернет</a:t>
            </a:r>
            <a:endParaRPr lang="ru-RU" sz="4800" b="1" dirty="0"/>
          </a:p>
        </p:txBody>
      </p:sp>
      <p:pic>
        <p:nvPicPr>
          <p:cNvPr id="60418" name="Picture 2" descr="http://informvest.net/wp-content/uploads/2016/02/51ecd34b198f31374475083electronic-slee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8590" y="2802790"/>
            <a:ext cx="5374554" cy="3590034"/>
          </a:xfrm>
          <a:prstGeom prst="rect">
            <a:avLst/>
          </a:prstGeom>
          <a:noFill/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93832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6" y="332656"/>
            <a:ext cx="9142314" cy="504056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altLang="ru-RU" sz="3200" dirty="0" smtClean="0">
                <a:latin typeface="Georgia" panose="02040502050405020303" pitchFamily="18" charset="0"/>
              </a:rPr>
              <a:t>Опасные покупки в Интернете</a:t>
            </a:r>
            <a:endParaRPr lang="ru-RU" sz="3200" dirty="0">
              <a:latin typeface="Georgia" panose="02040502050405020303" pitchFamily="18" charset="0"/>
            </a:endParaRPr>
          </a:p>
        </p:txBody>
      </p:sp>
      <p:sp>
        <p:nvSpPr>
          <p:cNvPr id="4" name="AutoShape 2" descr="data:image/jpeg;base64,/9j/4AAQSkZJRgABAQAAAQABAAD/2wCEAAkGBxQTEhUTExQWFRUXGBwaGBYXGBgVGBwaGBgYGBUXFxcYHCggGBwlHBcXITEhJSkrLi4uFx8zODMsNygtLisBCgoKDg0OGxAQGywkICQsLCwsLCwsLCwsLCwsLCwsLCwsLCwsLCwsLCwsLCwsLCwsLCwsLCwsLCwsLCwsLCwsLP/AABEIAMYA/gMBIgACEQEDEQH/xAAcAAABBQEBAQAAAAAAAAAAAAAGAgMEBQcAAQj/xABBEAACAQIFAQUFBAgEBgMAAAABAgMAEQQFEiExQQYiUWFxEzKBkaEjQrHBBxRSYnKC4fAkkrLRM0NTY6LxFcLS/8QAGQEAAgMBAAAAAAAAAAAAAAAAAgQAAQMF/8QAKBEAAgICAwABBAICAwAAAAAAAAECEQMhBBIxQSIyUWFx8BMUM7HB/9oADAMBAAIRAxEAPwA17Y4lFiYOQBbvXLXt97Tblre701W1bUDZNiMAY4FmWP2lo2lZtSjeeQSDUDuwQJ3CANLagTpIo07df8B9ulZMiXsAOTQ3ss0bIEiCSvGsYZiPZaSXGyr7S7KNPjp/e1VEzOARZhAw2uVv87UcdnsEseHQaQDpF/lQJ2tk/wAfHb7un/UKtkNYJ7tZhnd0fWNjqO/xNacD3PhWd41llLL+8fxpXmfAxg9ZWjtA97FQRanmMeK66WUcVV5hlLqbjceIpvLmKyKON7UnSqxlr8E7B5dIjkH3bGvctxbI+nkE8VIxGalWKsL2pvDzQysCDoYGqkm1YMZR+R3M8LDJsO61VsGGaIvvbbY/OnM0VtbNbY8Go/66xup4tarTpEqyVBiOdW+3NNLAV+NKjiBXuncdKc0MAL8GiB2OxQBri9Ig7pIb51Ijtew5tXLH3bHx5oirHtgBbe9LWMqf3abA223tUjXcCroo9lfS3FwajSRnV5VIlbgUtlBtVkIESaW5p7Tvem5BvTWIx6RLqkYCrIWCUOZmv2pqFie3cQNkBbzHFNwZssz6uPKjpgPYVdnj9oPStKywbVmnZ8faj0rS8t4pjF4YzJ1dXV1agHV1dXVCHUkLSq6oQBu2UV8PJ/CayTKxeWMeLr+NbDmziWA23uKyHDJolTpaQbHm4P4UPyWb7CtkHpWTZ82rMAP31H1Faqkv2e4tt+VZKJPaZkLf9YfT/wBVbIbKPcHpWTHVrl0mxDMf/I1qyyXWs4jmiMjAML6mBHxN6V5niGMHyUcObuDubi+4NXEyJqSQ7HmoeP7PndkPJvak5jCUhTe5HNJaGD3EYUysxBBvvVYcucFm4sKkZXj9GoabkjY05HmoY2YeVaKUloBwRIynNR7O0guB1qO7Ru5KnnpUbFKpBCm1jVI/JZSbqd6uMFLZd0EeJhIe63H4VNhxB4eoGVZr9ndhfjensZjYgSxawtQNNOgrTLQRC+q+1qjYicmyqL3oWxHbBFNkBPSp+UdqIZJEvZCDvetIrezOXmghiBAJA67invad0HrVjNFG8JkQjnoarSwHNavHtJGalptii99+tPxC25qJKbm44FSWc92pKLSJGVso+1GeCBbKpaRtlUeNZR2gnxDPecm54XoPhWqdoYF9sh21UE9rcoY3l1XA6VWPKlOmaTxXjtAxgiaucJMVII2q17IdnhpE0guOgpjtXEscwEfBG4Fbf5Izn0QCxSjj7sPew2YiRt7bCtTynEKbgMCa+YMLmDx+6xX0q6y3NpV4lcX5sxvWsMbiYSkmfS9e1nfYPteW0wTncmySE9f2Wv49DWhg0YB7XV1dUIdXV1dUIYv2Iz0tGYm308EnoeKGs8BTFk9NQYfPeqjAYpomDqd/p6GiHP51lgimW1yxD256WHzvQlmsvjh+rh7/AHL/AEvWV9nZC2MjfxkJ/E07gu1JGGMLHvWK38ulM9jlBnDH7isfkKsho+W58HxTQeRt8OazfFr9rJ/G3+o1M7LYonHRv+0zfUGrHFZVG7s2qxLH53pPlOkhnjPYmDNdMA5JBtSRm8ZHeFdislZISAdRvcVSPhJF95TalI0MNWwjVIgpZLb0M44BG5Fr8daQ2I0KTexpOUuk0yrIR3gfnWkY/INvwViIZBrkA7osfO3jVdmMugkIffF60LAwKyFD5qfTpWfY7ACKV1YmyHYeXSrhIKao9jxns4iu4J60N4szOdwxHTa9WGbZorum2kXAoyy1otI92rk+u2vSY4KerM5XDN1FvI0l4j0rSO0WWrJHqUDUBsRWegsTYAk+AF6KMrKnj66CjsbnjR/YtcqeCfwoxaYtY+f40C9lMIZpQoBBG56Wo9yslJdLC4Fb4Wr2K5Y/CCHGZaIYFJNy29V0e7qOlvwqZmc5Zbe8PHwqowmI0W1bBbknwAFyflWk1dMCOga7YYRlcS6wLG25tUdoVkgIYjfxYf70xhcwE+IEs3BuQCGI2sRGCoOnkbjewY82IITjIr9+PDg2NrhQSeg7yhvjQf6ym7bNY8hxVJCMFiUTDBAyllHAIv8AKhnMYdi+ks7dbHatFXIoXF1xeDb+Qp9ExFx8RUbN8gWCB57RSabbRyygnUwX72oC1781IcZKVply5Lcaoy7C5XvdjVvhsAq72o6myV4hE760Evu6JSxUlDJZ0aNSuwPjvt1FRXjjb3mWXxIVUmHmrru5H7LXB+tb9ZPxi9xKTDqLWrTuzna6P2aJMWDqLFyNQa3BJG97c3FZlmuEbDytE/K8MNgykXVh6gg+XFe4fEms+zXoTins3fDYpJBdHVh+6Qfwp6st7OZnoljduAbN6EW/O/wrR48wiIB9ou/iQPxooysBol11NpMDwQfQg05RlHykh2q2yzcNHcaXFvRvut5biizHdh4zGNB0MBzub+tBxjkgdkcWa1t+PIg+HnVEGHUg6TyDY/Dmibsqto8S/wCzEfqKqc6YM6uv30Un14P4VYdnJ7RYlOpjJHw5qixvIMRpxER8GX67VYzykyFb7BifrVZgsAwjXED3RIBb4jeiKRFJJ0i9/wA6S5XwM8d1Y3mWcPEyBRtbe/8AvS//AJB799diLgc0vM8o9tpYNa3IqTLhd0YDVptceIpKLXjGHRU40LMp0qA/gdqDcWkiFGWwKv0PnRx2rw99LoB5hfOgzHva3kQd/WmIvq+oNWrNLyoXXUeWAJ9aEe3UP2hfoV3ojyrGXVbeFUv6QMWBARwSQPrQY/upG+VLoAWEgSSeNXIC3ub+VG2IwcTSLo2sOR1rMS+mQHmxovh7SpHp+837IG9MZsbdUY4MkUnYbxqNOioGHySOG7C1+STTmVNJKL6dI86g59gMQpWT2mqMGzra1h40tGm6GXKl2oKOzuXrFGZwBd258un9+dP4/CFJS54IHFScng9rAEB2sL1HnxEmpwRdRsPHaulirro5c77OyfA6jDkg8c1Qdo5AmCxDftRlQfAyERj/AFVaQsujQRsRvQ/29kRcA0am+qSMfJ9f/wBDWiYIO9ioFeeFHYgN7Rrr73cRiAviTaw9a0ufK/Z95v1iy6SQVjkG52FvaDV57VnP6P1Vsbh1J3UawPPUv5XrcBNuBf8A2/vijimzHJNQYHzR4N/eVAemqIqb+di1hTa5Tg2J0mNR+60ibHpvGB9aOhMCbXBPhe5pEuGQ8oh9UU/lV7L7J7AmXJIyO5IfjiFG3ldxUfE5I6IW1ygAGxDRuL2J5s3hRsMBAd/YoP5QPwqpzUokWICqF+0tYbDaCM3A6byUSvwpNMB+2cl3i1bkYaC589F7/WqCMlSPOrHt3N/jJE/YEaf5YUH43qvVg1hSU3TGI+F/lc24B8qOtAMY9KzDATFZAtahhN4QfKsrNI+kDs5iSuK032O1vWtArLcPIVxSn96tPjNwDTOF2jDIqYI4he6KB/0k4FRpccqQPgR/vRmcUCvNBv6RcaCNPmPpatGCAWu4A8KnZa5Vr9CpU/zAioSAc33vx5etEXaHLfZRwOOqAH1tcVGUE2SYTXlZH8R+RoJmncSNdjzR/wBiHDZc6+GsfiaDpMBchtQ386T5L8GMPyR0zR1+8bVNOfPbY03DkjNvdTT7ZG37QApSTiMJE2bH/YayLMRQ9mmdRmMhksbc2q8xEJZQm3dW2/jQB2uwskarqFhfm9HjipyVgt9UxWUduJ4CAqqygWAb8a7O+0T4uMK8YDg31A0NRU/E9jT/AEjHxGFuXrI+JBJpeCurawdxXYnrTkY6UTegUqZqfZLOGlhBNrrsRTmZ9pI0Uq3eDbbVmWCzV8O10PPI8ac/WNXe8dz8aRfGqV/A1/n1RouVdvhGB9mb8beFJx36QGbuiMC/Ws7ZyG2/GnRJfcGtYpx8MnLt6HC9qmKWAF/GqHPM6aWMIdvtNfyVlt/5GquGQhlt1peMA1qPH8zajhKXamwZJUF/6OsAXx4cf8pLbC570b/7fWtbzWbRAkuwNrcHkjewuNxY+lZl+ixgZsQx4CG+9vc0jbz79LwmMDXN/eO5PJJPXzp3Hbv+f/Dl8ppTr9GrRYWMhWj02vyg2PxHnUpmHjWeYHOHUBLnQOB4E0UYXFtoDlSV8RvaxIN/lWixNg/7CXiLjXQnnE+tVUH/AIs8g+Ht/ZD6RVfQYwH0586GxvLl6nr7Jz6nXOx+tSUeqNME+7szrtPivaY7FP8A9+QD0Vyg+iimcG29z0qulxGtmf8AbZn/AMxLH8aewgLsFHHWubkdybOkloJpMOX9nJHu1xtWiZch9mA3hWdHEBAka8k1pOXy3iUnw/GgjJLTRfVtg5i3tiU/irScvclRfwrMcc3+IU/vD860zKz3B6VpisHIjBoO2DaApXcbXvVNmmaPO5Zjt0FVimnI6ZMCXhxcgeJFaT21w3+CXbdQv9azzKUvNGB1Yfj/AErVO2if4Rh5D8qj8ICPY7OhFHPGxtdSw9bEEVSxv6/OoGKXSR5gH+/lV0mXJpvrPSlOS6oYwfIqWVliQg2uaaw2Kk1pZjueOassRAjRBNY2pGGwaIQ5a9hSDsaTjRFikZp2B86Fu2+JJVEI3BO/lRtGqa9fjvQB24k1SA+ZprjxuSMcstFCg2paG/SmkenY2FOswR0i0oHj0psSd63SnH5qiyNiDS8PNavGW9NXtWlWqAdosjLexro3tUKJ6cV97daz6ksne2uNuRT8UhZwT0/Lemnymcf8tvhvtXQG1zvcA38eDcVUIqy22aP+jDLQ8c8hEdg12aS9rE728PcP0qreT2chXzNiLgWvtsdxyNqIP0VyNHl80jgBdSgALrcg36XAFzJb4Gh/tDjg0iErp70nPvcqDq87AU3gg3GzlcppZq/vgRZNgZnF7bHqdqNsvJTDmJ7Em9iON9/oap4GYIrWKhhdbgqCDuLX52saschdp47hSN/vd34CujPFGMb+Dm4c+SWTrR7iWKQyNe5Eb/RSR023FVubyiPFHoMPh5m9PZ4YRj6mr6SEGIgjdpET4NIqMPkT8qEu10+lsfJ4YUr8Z8QFH0BpPNK3/fydnixpfyZfBEbAHYVbYdtC34JqpikZjsKu8Ll5tqc3PQdBXIdtnTH8DJc8XZjYH1rXBgxHAoB6flWa9msKGlBPCmtIxE40fCrUdkTA/GSH2y/xCtVycH2S+lZHiZQZ1t+1Wu5Ofsl9K0wqmZ5HZ8xY3APExVxYg/2aRBETwDWw43KEkO6+NQMfkqLE2lQNjW5mAvZhL4qJf3h/vWk9u5LYYjyArOOyTAYqO/Qn50Vdvs0VlEYNyTvU+CA1mmAJw+HkA2sVP+baoM0rAstyN6NcgkR8LHG1iQb2/mqkxuXR+0a7W7x/GlOS6SN8FWyhjdtVr1InlZe75f1qykgiRrjf++akYuBDYsAb0ovyMasF2xTg7E2qgz8M1mIPPNGGLxQHdVBYVR9osSDBx12pjFOpIzyL6WCgalIf600tKp9iyHbbX8KdlNJi2Wxppn/pQ+hNi2boK7RXkS/OnrVCqsaiTetC7G9g1lCyYi5LWKxglQByC5G5J5sLW6mgbCRguoPBYD5kA1uGBxBQ+G+3p/d6Xz5GqSG+LhjK20PYrJgoFtrCwtf5bk3rH8xwrRTyxye8STfoQ5JDDyPNbZNiy63sSfEA0C9tstMsRljQNIlgRa5KMwPdtwQb/At40OKfWVfDNc+FOFpbQKR5yRD7Eh1BCAmN0Qn2dtJu0TMp230sAfCmlwEb8TYkHf8AZm6bn30+dIwmWsZkinSWD2myv7JmJPQBCV13Nh3Ttcc0Q5XghDKkkeKRWFz9tFiIgRYhlYlCtmUkEautNX1+RFJT3QUSdq8VNH7MezAjjLN/hJhaMoFV9pJNI0gkECxqP2W7WYtZ1ibE4F1be7LNGSTsFF1UA/TzpvDZpM2hfaYSUEkSBMRFG8kff0QsAdQRA9gOoAHjQ7mHZrFGVnjgKgnuqjF9IvdVUn3rbCtYTddb0Y5cOO+1bN2wmpvZ6ggs+tijqy7XZSBqv71qz7ty1xjbHZmwsX+UTTN8d1p7Ie0cIiRZ3ZJASrCxYBlOk3I538L0P9qJyY2Km4lxsjg+KxQQRqfTvtRZNQbv+7Axr6qopcObbCrCJGbnioOES25q2wRua56pDQSZNCECqOTRBNl00gsq0N5dNd7+ArXcAbxoR1ANaY0mwZOjM4uw2JLh7gb35rRspwzRxhXIJ8qnV1aqCTszcmwNhTc+FqgZgNmHSpkL7n++pod7T50sN79RsKtkMzxgMczhTYhjx63pJlLG7G5PU70zjMTrcuepvXiVCiQMSym6sRwRvUvEYosxJPnVXIp8KIv/AIqMKCzG5A6+VKcrxDHHaTYxiQfZqal4M60F+lIfFogC8kU/g8WpNiLX4pWNm7lqkQmy1nLEDbpVZnOSkxWLAEUV+2tt0oRzfFOzEE7Crx32I3aoCnj0MQelJFWeLhG9VIFdOD7ITap0LLX4pUa15GKkaBV2WkKjXrVlkmTviX0JYAC7Mb2UdNhuT4AVBUVpXYLLdEAc8yHV/Lwn03/mrHJPqrGMOPtKmVsHYmNCGeaRiLHuqqb/ABLeVFWGluAbX/Ok5v3VvUfJcQGT5j60lObfp0IY4w0kXiZg3RbfWm549YOoAhhZh4g7EfKmlkApwT+FV2v0PqvgySXJvYSsCb6GIAA8DdSx9LGpYzqRLDUNuLgdPEixon7U4ANNG7NoV7IzG5C2JIaw8mb5UJ4jKyZiiFXFzZj3VIBADHfbkfOujGMcsE2rOS5Twzai2i0xOayR6PaxxNrQOu5N1bjqRUbE5gjqdECI9mAbZt2UqpXYaSCbg+IFU8+BKGzIgJJsUY9CQdQ1G3Btweu4NTmy6SJY2kQqJF1ISR3l8dibcjnxqLjY1Lsl5+2R8rLKLi3p/pf9l1luOj9kFCd3SBs4FjYDQ6FTaxv609i5LYfCJ/2mc+skjD8IxQ+MTEY42XeUhtYYK2i2wINgy+Fjf1HFWmeYi0ipv9nFGvx9mrn6uavM/pMca2KjerDCyb0PLNc8fWrLDSW6UpbRvQV5dzcGtoy6PTEg8FH4ViOUSXXitnyLFiSBGBvtb5VrgdtmWQsK6urqZMjGO0XakQghTduBWe5lmbzuXc+g6CoEk5c3Ykk0qEEnxqiDoFWeUZe0siqAdzufKiDs12X1KHcc9D0o1yvJEjIIG9UQrJOziLC3dGyn8KA43u/U2rZsZD9mw/dP4Vk/6mI3uzc/SleT4hjDWyBiiAQeL0tDI1iBcDjpVguJh1KANW9Qs1zJrnQAu9KW/g3otcM5098gVU4vAxLc+98arj7R11ljYVZYWFmiYkcC4o1JeMji1sHJcKXkA0WH0obxiaZGA6GjGDE3b0vehLM/+K9vGn8T3QpL8jZ6GnYm6U3EdrV7Y/EUZEXPZ3LTiJ1j+7y58EHvb+fHxrZIYwAABYAceHpQh+jzLtEPtWFml3Hkgvp+e7fEUXM9I5pXL+Dp8bHUb/JAzr3DQn2ex5LSL0vdT6bN+X1q37R42yNc9PwoSy/FiMx/C/x5/Gs6tDDDuPEedLR9+fp/Wo2HqUse/H1oKL7ETtGv2BJ3syn62/OqnAslrkHUOLG3PIv4HwIq57WYfVgZ/JNXX7pDflWTR5hIp7sjAeTfk166HFrocvl/ff6DnMIEbvC99xuRt0uLKNj5i+9U2MdgvU6QdIuSAPAeA8hVQM5n/aY+qo34WpBzZjyR/l/rTNihcYqWNvZrE5bWBrBsbMWGwZQLgje3I8TUnNptU8p/fIHoDYfQCqXKpjJiIhq5cbkbDe/uj/3R0OyqE3OIHXcRE7/GQUrnmk+oxixykrSBmC3xq1ghuRYXNXMfZqNbfas/ogjH+pifpVomDRBZQAPLn4nk0s3fgxHBJ+6EZRl+w1S6PIJqHxOoVpPZFTHEVJVhckMpJBB9QCD5VnsbAVc5PmhiItuDyOlHil0lbDzcZSj9Jo4mpSy1WYTGLIoZTt+FPmSukoqStHKaadM+WIkLMFG5O1q0bsd2VC/aSDfoD0prsV2RN1lkB8q0jDYQCsixrDYYAfSpUaV6i80xPjgj6SraRbVILaFJ91W31fG1heoESpFuD5isSz4E4mQHhWItW4np58Vj2fBRiZ9Q++TelOV4jXE/qKnBrdhYbU5icH3vKvJcwFwBx5VFnxxIYW6c0oosZc7eiwhmjjUqbG9R8bmhIYKLAi21VmFiZjYC5qeMuNiX28qtJJkf7KPC3JYVQY8faNRJgnCyMpND2a/8Q10MX3MUm9DUdW3Z/Lf1idI99PvP/AOfncD+aqmNhWm9hMr9nD7VhZpbHzCD3B+LfEeFXmn1VmnHx95UFeHjAFhsBsPQcClT8bUlDT1riuczr+AZ2yjBgYkdPr0oRwmEuttTccXrRM5Aa6WuSCLc/ShrL8IQNLqQy9CCPj6UUZ1GgHG5WEeWNdEPkPwq2jFVmAj0ovpVnDQJkeiTNhxJE6HhlKn+YW/Osiiw0KKInMHtN9eskbi111qCVa+1thsd62CBtrUAdtVaGYkCUiRSV0AMusHcMDfbg7W5pviy31EeXG0pABHEGcKL2LW8Tb8zV7nWSRxxs6K66LDVrVlJIBAK+8DuPKq3KpozPqmC6W1k3C2uQSoAOw71hfperDMpMMI3MZhZtwFEcisBcgMG06Dtvz8KfEEV+RsBNGfA3+laLFmAI5oGyDLhK7A8Ko48T/6q7bK5o/c76+HX+tIciLcrR0+G+sAqixWw39adOLvtQxDO4G6vfw0n/am8Xm5SwKsL9SDb4VgkxvsgqbEhQSTvwB4mpuHl7ovzQXgMUWYO524UeHifU1ejG7WqL0gW5TmxjbnbrRjhscHUFd6ynD4qrfBZky8GmcWZw88Fs/HU/wCQ3wOF0qAKbxWZpG3sxeSX/pRjU9uhfpGNju5A9TtUnGws0MgRirlGCsOQxU2I868yjCxJEvskCqwDbbkkjcsx3Y+ZuabOWQSkkjaNRhIAZimlz3iwCgsvGwJNqTl+K1e0RhqcEKyjqQoBJHRSN9/GpsDAvIRv3gt/4VH/AOqpMBh/1XE4llJaJmSSRWJZlLqQZAx30jSBp4AG1Ayy0PcUk/8ALUKLb2LWufhsPhWM9qGb9ZmW5aznzvxWzTYizMjKSG7yuBdSNrgkcH15rKs+iC4iY9dZpbkeI1x+gtDAzNa3qashgUFwzbW9KbnxqrsOfGuxsWpVkv04pRt/IwlZOwWLiXZVsANzVemLMkvO29qfwMAMbDi/Wo7+zgXbdz1qQouRVTIRKSaqMyF7terDHMX3piJVKMCPSuhB6sTkt0QsngEk8SNw0iKfRmAP41t+oaRbbbisq7C4cfrsZP3Q5A8SI2t8tz/LWku3nWPKdtIf4KqLY/7SpMMtxVc7UmOQ32FK0PMvBHcbc1V5ooijdjuxFh+QFSsNITztXZhgvaAW+dBJfJn4yJgIr4dG66Rf161Jh4rssFo9B6Ej6m1JwgsSKFMF+kmIVU9r8tM0LBR9ooLRm5HeA8vEXFvSrqO169nXrWsZuLtGclapmJdmp9DlmR2Qix0c31A+I6XHxp/OMUDEFHt7kqD7WNFXqTZ1N73A2t41Y9osE2Cnl06DHiFaxce7q94KRsCCbg+FvCh7HYvXpGmMWJN0173tzrY8WNreJrrxkpK0cqUer6sI+xkdxIfFgPkP6mjGEAc0N9lIvZwrflrsR68fS1XmKfuXpGcrkzq4o1jSZOjjFRsxyxJFIYXv8/hScJiLipQkBoewSiBGKw8mHPeuydGHI9RShmQHjf0NFeYYdXVlNtxQpiEBUeN7H1G1U6DTZc5bib81apLahfAtZqv4HuKqJbZtcW4B8QD86G8BhJXklgmk0xxtqSGO41xOWKGWQ7kXDDSukd2xvVt2fn1YaMk3YLob+KMlG+qmuxeEYzwzJbYMklzyjDULDqwdUt5M1dNnCG8GoVpUAA0vqsNu6yLY26DY/KmMDHeeSW10lQAHpaMkL89TH0qbjsvjkIZ0DFRYE+HNj4jyO1IjxevaOzAff+4PQj3vhQUEKiw6omhb6d9iSdj0HlWL9ooD+tYoA8Pt8hW1k1kXaYhMViCx5fYfAUryfEa4vQQOFdmNh1tVxipAiKpsbDioGaYs6l0nYim4cK8h23/vxpVq9sYvR7PiWby8AKl4nLS6ofLc16mFWIF37xH41EnzF24Nh4VE78IkM4rQo0LueCaqjHa9qlRKb3PF+aTiHANl4pmOtIye3ZEy/EmKRZF5Q3A4v4j4i4+Nalh5FkRXQ3VgGB9fz6fCslc2ajbsXjtJMLHutunk3JHx59fWjzRtWXxsnVuIUAUsUlq40o0dFO0SITepiSbVXwvTyS0NEHzt8aWijkVGZ6VHJQNEaslEb07UcSUsS1EZtFP2ny4TRkWW6m63VXG3Is4I4vQenZqPUGO+97BUVb+igeHFH8zXqnkis1q3hNpVZTxxbtrZSRYcil45yFANS7b1HzaO4HlVoNsj5fP0qd+sWqkwT72q2IuKiJdDjYrum3JqBIi2C28zTOLk08Gm8NLehaLslwR9KnrHtsahxPUsNWkSmbTgMEkKCOMaVF+pYkkksSTuSSSST41Ez/OFwqB2VmuQoC25OwuTwK6urpHGG0wckwDYhhpIuIUvot++xsZD62HlU9BYAAWtwOldXVmWIasa7Yb42YH9of6RXV1L8jxG2L0qmy8P7M3sKcxkoguiDnrXldSCdumbohklojc8mkCHQmo73ryuol6E/tZCbEEoQRTCKOTXV1MrTMn4QcctzerLIpDqA67WPxFq8rqYf2C8f+Q0jDSalBPJH14Ne668rqRZ1I+HI5pxZN66uqghavSw29dXVmwkPE0pTXldVIpnp4qvxXj8K6urVAogSLTGIPSurqP5IUEo0v8AGrWF9q8rqiKkVeMa7WrsPsa6uqMJE2I1LVq9rqOIL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2"/>
          <p:cNvSpPr>
            <a:spLocks noChangeArrowheads="1"/>
          </p:cNvSpPr>
          <p:nvPr/>
        </p:nvSpPr>
        <p:spPr bwMode="auto">
          <a:xfrm>
            <a:off x="322142" y="1244180"/>
            <a:ext cx="8557071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800100" indent="-34290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lvl="1" eaLnBrk="1" hangingPunct="1">
              <a:buFont typeface="Wingdings" pitchFamily="2" charset="2"/>
              <a:buChar char="ü"/>
            </a:pPr>
            <a:r>
              <a:rPr lang="ru-RU" altLang="ru-RU" sz="2000" b="1" dirty="0" smtClean="0">
                <a:latin typeface="Georgia" pitchFamily="18" charset="0"/>
              </a:rPr>
              <a:t>Наркотики </a:t>
            </a:r>
            <a:r>
              <a:rPr lang="ru-RU" altLang="ru-RU" sz="2000" b="1" dirty="0">
                <a:latin typeface="Georgia" pitchFamily="18" charset="0"/>
              </a:rPr>
              <a:t>и их разрешенные аналоги (соли и курительные смеси)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ru-RU" altLang="ru-RU" sz="2000" b="1" dirty="0">
                <a:latin typeface="Georgia" pitchFamily="18" charset="0"/>
              </a:rPr>
              <a:t>Оружие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ru-RU" altLang="ru-RU" sz="2000" b="1" dirty="0">
                <a:latin typeface="Georgia" pitchFamily="18" charset="0"/>
              </a:rPr>
              <a:t>Лекарства, отпускаемые только по рецепту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ru-RU" altLang="ru-RU" sz="2000" b="1" dirty="0">
                <a:latin typeface="Georgia" pitchFamily="18" charset="0"/>
              </a:rPr>
              <a:t>Алкоголь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ru-RU" altLang="ru-RU" sz="2000" b="1" dirty="0">
                <a:latin typeface="Georgia" pitchFamily="18" charset="0"/>
              </a:rPr>
              <a:t>Дипломы ВУЗов, водительское удостоверение, медицинские справки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ru-RU" altLang="ru-RU" sz="2000" b="1" dirty="0">
                <a:latin typeface="Georgia" pitchFamily="18" charset="0"/>
              </a:rPr>
              <a:t>Сексуальные услуги</a:t>
            </a:r>
          </a:p>
          <a:p>
            <a:pPr eaLnBrk="1" hangingPunct="1">
              <a:buFont typeface="Wingdings" pitchFamily="2" charset="2"/>
              <a:buChar char="ü"/>
            </a:pPr>
            <a:endParaRPr lang="ru-RU" altLang="ru-RU" sz="2000" b="1" dirty="0">
              <a:latin typeface="Georgia" pitchFamily="18" charset="0"/>
            </a:endParaRPr>
          </a:p>
        </p:txBody>
      </p:sp>
      <p:pic>
        <p:nvPicPr>
          <p:cNvPr id="4098" name="Picture 2" descr="http://im3-tub-ru.yandex.net/i?id=256086630-07-72&amp;n=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721455"/>
            <a:ext cx="3131839" cy="2864487"/>
          </a:xfrm>
          <a:prstGeom prst="rect">
            <a:avLst/>
          </a:prstGeom>
          <a:noFill/>
          <a:effectLst>
            <a:softEdge rad="63500"/>
          </a:effectLst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2-tub-ru.yandex.net/i?id=496605222-15-72&amp;n=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8009" y="4046569"/>
            <a:ext cx="3600400" cy="2621650"/>
          </a:xfrm>
          <a:prstGeom prst="rect">
            <a:avLst/>
          </a:prstGeom>
          <a:noFill/>
          <a:effectLst>
            <a:softEdge rad="127000"/>
          </a:effectLst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8491369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6" y="260648"/>
            <a:ext cx="9144000" cy="504056"/>
          </a:xfrm>
        </p:spPr>
        <p:txBody>
          <a:bodyPr>
            <a:noAutofit/>
          </a:bodyPr>
          <a:lstStyle/>
          <a:p>
            <a:pPr algn="ctr"/>
            <a:r>
              <a:rPr lang="ru-RU" alt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Интернет-зависимость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4" name="AutoShape 2" descr="data:image/jpeg;base64,/9j/4AAQSkZJRgABAQAAAQABAAD/2wCEAAkGBxQTEhUTExQWFRUXGBwaGBYXGBgVGBwaGBgYGBUXFxcYHCggGBwlHBcXITEhJSkrLi4uFx8zODMsNygtLisBCgoKDg0OGxAQGywkICQsLCwsLCwsLCwsLCwsLCwsLCwsLCwsLCwsLCwsLCwsLCwsLCwsLCwsLCwsLCwsLCwsLP/AABEIAMYA/gMBIgACEQEDEQH/xAAcAAABBQEBAQAAAAAAAAAAAAAGAgMEBQcAAQj/xABBEAACAQIFAQUFBAgEBgMAAAABAgMAEQQFEiExQQYiUWFxEzKBkaEjQrHBBxRSYnKC4fAkkrLRM0NTY6LxFcLS/8QAGQEAAgMBAAAAAAAAAAAAAAAAAgQAAQMF/8QAKBEAAgICAwABBAICAwAAAAAAAAECEQMhBBIxQSIyUWFx8BMUM7HB/9oADAMBAAIRAxEAPwA17Y4lFiYOQBbvXLXt97Tblre701W1bUDZNiMAY4FmWP2lo2lZtSjeeQSDUDuwQJ3CANLagTpIo07df8B9ulZMiXsAOTQ3ss0bIEiCSvGsYZiPZaSXGyr7S7KNPjp/e1VEzOARZhAw2uVv87UcdnsEseHQaQDpF/lQJ2tk/wAfHb7un/UKtkNYJ7tZhnd0fWNjqO/xNacD3PhWd41llLL+8fxpXmfAxg9ZWjtA97FQRanmMeK66WUcVV5hlLqbjceIpvLmKyKON7UnSqxlr8E7B5dIjkH3bGvctxbI+nkE8VIxGalWKsL2pvDzQysCDoYGqkm1YMZR+R3M8LDJsO61VsGGaIvvbbY/OnM0VtbNbY8Go/66xup4tarTpEqyVBiOdW+3NNLAV+NKjiBXuncdKc0MAL8GiB2OxQBri9Ig7pIb51Ijtew5tXLH3bHx5oirHtgBbe9LWMqf3abA223tUjXcCroo9lfS3FwajSRnV5VIlbgUtlBtVkIESaW5p7Tvem5BvTWIx6RLqkYCrIWCUOZmv2pqFie3cQNkBbzHFNwZssz6uPKjpgPYVdnj9oPStKywbVmnZ8faj0rS8t4pjF4YzJ1dXV1agHV1dXVCHUkLSq6oQBu2UV8PJ/CayTKxeWMeLr+NbDmziWA23uKyHDJolTpaQbHm4P4UPyWb7CtkHpWTZ82rMAP31H1Faqkv2e4tt+VZKJPaZkLf9YfT/wBVbIbKPcHpWTHVrl0mxDMf/I1qyyXWs4jmiMjAML6mBHxN6V5niGMHyUcObuDubi+4NXEyJqSQ7HmoeP7PndkPJvak5jCUhTe5HNJaGD3EYUysxBBvvVYcucFm4sKkZXj9GoabkjY05HmoY2YeVaKUloBwRIynNR7O0guB1qO7Ru5KnnpUbFKpBCm1jVI/JZSbqd6uMFLZd0EeJhIe63H4VNhxB4eoGVZr9ndhfjensZjYgSxawtQNNOgrTLQRC+q+1qjYicmyqL3oWxHbBFNkBPSp+UdqIZJEvZCDvetIrezOXmghiBAJA67invad0HrVjNFG8JkQjnoarSwHNavHtJGalptii99+tPxC25qJKbm44FSWc92pKLSJGVso+1GeCBbKpaRtlUeNZR2gnxDPecm54XoPhWqdoYF9sh21UE9rcoY3l1XA6VWPKlOmaTxXjtAxgiaucJMVII2q17IdnhpE0guOgpjtXEscwEfBG4Fbf5Izn0QCxSjj7sPew2YiRt7bCtTynEKbgMCa+YMLmDx+6xX0q6y3NpV4lcX5sxvWsMbiYSkmfS9e1nfYPteW0wTncmySE9f2Wv49DWhg0YB7XV1dUIdXV1dUIYv2Iz0tGYm308EnoeKGs8BTFk9NQYfPeqjAYpomDqd/p6GiHP51lgimW1yxD256WHzvQlmsvjh+rh7/AHL/AEvWV9nZC2MjfxkJ/E07gu1JGGMLHvWK38ulM9jlBnDH7isfkKsho+W58HxTQeRt8OazfFr9rJ/G3+o1M7LYonHRv+0zfUGrHFZVG7s2qxLH53pPlOkhnjPYmDNdMA5JBtSRm8ZHeFdislZISAdRvcVSPhJF95TalI0MNWwjVIgpZLb0M44BG5Fr8daQ2I0KTexpOUuk0yrIR3gfnWkY/INvwViIZBrkA7osfO3jVdmMugkIffF60LAwKyFD5qfTpWfY7ACKV1YmyHYeXSrhIKao9jxns4iu4J60N4szOdwxHTa9WGbZorum2kXAoyy1otI92rk+u2vSY4KerM5XDN1FvI0l4j0rSO0WWrJHqUDUBsRWegsTYAk+AF6KMrKnj66CjsbnjR/YtcqeCfwoxaYtY+f40C9lMIZpQoBBG56Wo9yslJdLC4Fb4Wr2K5Y/CCHGZaIYFJNy29V0e7qOlvwqZmc5Zbe8PHwqowmI0W1bBbknwAFyflWk1dMCOga7YYRlcS6wLG25tUdoVkgIYjfxYf70xhcwE+IEs3BuQCGI2sRGCoOnkbjewY82IITjIr9+PDg2NrhQSeg7yhvjQf6ym7bNY8hxVJCMFiUTDBAyllHAIv8AKhnMYdi+ks7dbHatFXIoXF1xeDb+Qp9ExFx8RUbN8gWCB57RSabbRyygnUwX72oC1781IcZKVply5Lcaoy7C5XvdjVvhsAq72o6myV4hE760Evu6JSxUlDJZ0aNSuwPjvt1FRXjjb3mWXxIVUmHmrru5H7LXB+tb9ZPxi9xKTDqLWrTuzna6P2aJMWDqLFyNQa3BJG97c3FZlmuEbDytE/K8MNgykXVh6gg+XFe4fEms+zXoTins3fDYpJBdHVh+6Qfwp6st7OZnoljduAbN6EW/O/wrR48wiIB9ou/iQPxooysBol11NpMDwQfQg05RlHykh2q2yzcNHcaXFvRvut5biizHdh4zGNB0MBzub+tBxjkgdkcWa1t+PIg+HnVEGHUg6TyDY/Dmibsqto8S/wCzEfqKqc6YM6uv30Un14P4VYdnJ7RYlOpjJHw5qixvIMRpxER8GX67VYzykyFb7BifrVZgsAwjXED3RIBb4jeiKRFJJ0i9/wA6S5XwM8d1Y3mWcPEyBRtbe/8AvS//AJB799diLgc0vM8o9tpYNa3IqTLhd0YDVptceIpKLXjGHRU40LMp0qA/gdqDcWkiFGWwKv0PnRx2rw99LoB5hfOgzHva3kQd/WmIvq+oNWrNLyoXXUeWAJ9aEe3UP2hfoV3ojyrGXVbeFUv6QMWBARwSQPrQY/upG+VLoAWEgSSeNXIC3ub+VG2IwcTSLo2sOR1rMS+mQHmxovh7SpHp+837IG9MZsbdUY4MkUnYbxqNOioGHySOG7C1+STTmVNJKL6dI86g59gMQpWT2mqMGzra1h40tGm6GXKl2oKOzuXrFGZwBd258un9+dP4/CFJS54IHFScng9rAEB2sL1HnxEmpwRdRsPHaulirro5c77OyfA6jDkg8c1Qdo5AmCxDftRlQfAyERj/AFVaQsujQRsRvQ/29kRcA0am+qSMfJ9f/wBDWiYIO9ioFeeFHYgN7Rrr73cRiAviTaw9a0ufK/Z95v1iy6SQVjkG52FvaDV57VnP6P1Vsbh1J3UawPPUv5XrcBNuBf8A2/vijimzHJNQYHzR4N/eVAemqIqb+di1hTa5Tg2J0mNR+60ibHpvGB9aOhMCbXBPhe5pEuGQ8oh9UU/lV7L7J7AmXJIyO5IfjiFG3ldxUfE5I6IW1ygAGxDRuL2J5s3hRsMBAd/YoP5QPwqpzUokWICqF+0tYbDaCM3A6byUSvwpNMB+2cl3i1bkYaC589F7/WqCMlSPOrHt3N/jJE/YEaf5YUH43qvVg1hSU3TGI+F/lc24B8qOtAMY9KzDATFZAtahhN4QfKsrNI+kDs5iSuK032O1vWtArLcPIVxSn96tPjNwDTOF2jDIqYI4he6KB/0k4FRpccqQPgR/vRmcUCvNBv6RcaCNPmPpatGCAWu4A8KnZa5Vr9CpU/zAioSAc33vx5etEXaHLfZRwOOqAH1tcVGUE2SYTXlZH8R+RoJmncSNdjzR/wBiHDZc6+GsfiaDpMBchtQ386T5L8GMPyR0zR1+8bVNOfPbY03DkjNvdTT7ZG37QApSTiMJE2bH/YayLMRQ9mmdRmMhksbc2q8xEJZQm3dW2/jQB2uwskarqFhfm9HjipyVgt9UxWUduJ4CAqqygWAb8a7O+0T4uMK8YDg31A0NRU/E9jT/AEjHxGFuXrI+JBJpeCurawdxXYnrTkY6UTegUqZqfZLOGlhBNrrsRTmZ9pI0Uq3eDbbVmWCzV8O10PPI8ac/WNXe8dz8aRfGqV/A1/n1RouVdvhGB9mb8beFJx36QGbuiMC/Ws7ZyG2/GnRJfcGtYpx8MnLt6HC9qmKWAF/GqHPM6aWMIdvtNfyVlt/5GquGQhlt1peMA1qPH8zajhKXamwZJUF/6OsAXx4cf8pLbC570b/7fWtbzWbRAkuwNrcHkjewuNxY+lZl+ixgZsQx4CG+9vc0jbz79LwmMDXN/eO5PJJPXzp3Hbv+f/Dl8ppTr9GrRYWMhWj02vyg2PxHnUpmHjWeYHOHUBLnQOB4E0UYXFtoDlSV8RvaxIN/lWixNg/7CXiLjXQnnE+tVUH/AIs8g+Ht/ZD6RVfQYwH0586GxvLl6nr7Jz6nXOx+tSUeqNME+7szrtPivaY7FP8A9+QD0Vyg+iimcG29z0qulxGtmf8AbZn/AMxLH8aewgLsFHHWubkdybOkloJpMOX9nJHu1xtWiZch9mA3hWdHEBAka8k1pOXy3iUnw/GgjJLTRfVtg5i3tiU/irScvclRfwrMcc3+IU/vD860zKz3B6VpisHIjBoO2DaApXcbXvVNmmaPO5Zjt0FVimnI6ZMCXhxcgeJFaT21w3+CXbdQv9azzKUvNGB1Yfj/AErVO2if4Rh5D8qj8ICPY7OhFHPGxtdSw9bEEVSxv6/OoGKXSR5gH+/lV0mXJpvrPSlOS6oYwfIqWVliQg2uaaw2Kk1pZjueOassRAjRBNY2pGGwaIQ5a9hSDsaTjRFikZp2B86Fu2+JJVEI3BO/lRtGqa9fjvQB24k1SA+ZprjxuSMcstFCg2paG/SmkenY2FOswR0i0oHj0psSd63SnH5qiyNiDS8PNavGW9NXtWlWqAdosjLexro3tUKJ6cV97daz6ksne2uNuRT8UhZwT0/Lemnymcf8tvhvtXQG1zvcA38eDcVUIqy22aP+jDLQ8c8hEdg12aS9rE728PcP0qreT2chXzNiLgWvtsdxyNqIP0VyNHl80jgBdSgALrcg36XAFzJb4Gh/tDjg0iErp70nPvcqDq87AU3gg3GzlcppZq/vgRZNgZnF7bHqdqNsvJTDmJ7Em9iON9/oap4GYIrWKhhdbgqCDuLX52saschdp47hSN/vd34CujPFGMb+Dm4c+SWTrR7iWKQyNe5Eb/RSR023FVubyiPFHoMPh5m9PZ4YRj6mr6SEGIgjdpET4NIqMPkT8qEu10+lsfJ4YUr8Z8QFH0BpPNK3/fydnixpfyZfBEbAHYVbYdtC34JqpikZjsKu8Ll5tqc3PQdBXIdtnTH8DJc8XZjYH1rXBgxHAoB6flWa9msKGlBPCmtIxE40fCrUdkTA/GSH2y/xCtVycH2S+lZHiZQZ1t+1Wu5Ofsl9K0wqmZ5HZ8xY3APExVxYg/2aRBETwDWw43KEkO6+NQMfkqLE2lQNjW5mAvZhL4qJf3h/vWk9u5LYYjyArOOyTAYqO/Qn50Vdvs0VlEYNyTvU+CA1mmAJw+HkA2sVP+baoM0rAstyN6NcgkR8LHG1iQb2/mqkxuXR+0a7W7x/GlOS6SN8FWyhjdtVr1InlZe75f1qykgiRrjf++akYuBDYsAb0ovyMasF2xTg7E2qgz8M1mIPPNGGLxQHdVBYVR9osSDBx12pjFOpIzyL6WCgalIf600tKp9iyHbbX8KdlNJi2Wxppn/pQ+hNi2boK7RXkS/OnrVCqsaiTetC7G9g1lCyYi5LWKxglQByC5G5J5sLW6mgbCRguoPBYD5kA1uGBxBQ+G+3p/d6Xz5GqSG+LhjK20PYrJgoFtrCwtf5bk3rH8xwrRTyxye8STfoQ5JDDyPNbZNiy63sSfEA0C9tstMsRljQNIlgRa5KMwPdtwQb/At40OKfWVfDNc+FOFpbQKR5yRD7Eh1BCAmN0Qn2dtJu0TMp230sAfCmlwEb8TYkHf8AZm6bn30+dIwmWsZkinSWD2myv7JmJPQBCV13Nh3Ttcc0Q5XghDKkkeKRWFz9tFiIgRYhlYlCtmUkEautNX1+RFJT3QUSdq8VNH7MezAjjLN/hJhaMoFV9pJNI0gkECxqP2W7WYtZ1ibE4F1be7LNGSTsFF1UA/TzpvDZpM2hfaYSUEkSBMRFG8kff0QsAdQRA9gOoAHjQ7mHZrFGVnjgKgnuqjF9IvdVUn3rbCtYTddb0Y5cOO+1bN2wmpvZ6ggs+tijqy7XZSBqv71qz7ty1xjbHZmwsX+UTTN8d1p7Ie0cIiRZ3ZJASrCxYBlOk3I538L0P9qJyY2Km4lxsjg+KxQQRqfTvtRZNQbv+7Axr6qopcObbCrCJGbnioOES25q2wRua56pDQSZNCECqOTRBNl00gsq0N5dNd7+ArXcAbxoR1ANaY0mwZOjM4uw2JLh7gb35rRspwzRxhXIJ8qnV1aqCTszcmwNhTc+FqgZgNmHSpkL7n++pod7T50sN79RsKtkMzxgMczhTYhjx63pJlLG7G5PU70zjMTrcuepvXiVCiQMSym6sRwRvUvEYosxJPnVXIp8KIv/AIqMKCzG5A6+VKcrxDHHaTYxiQfZqal4M60F+lIfFogC8kU/g8WpNiLX4pWNm7lqkQmy1nLEDbpVZnOSkxWLAEUV+2tt0oRzfFOzEE7Crx32I3aoCnj0MQelJFWeLhG9VIFdOD7ITap0LLX4pUa15GKkaBV2WkKjXrVlkmTviX0JYAC7Mb2UdNhuT4AVBUVpXYLLdEAc8yHV/Lwn03/mrHJPqrGMOPtKmVsHYmNCGeaRiLHuqqb/ABLeVFWGluAbX/Ok5v3VvUfJcQGT5j60lObfp0IY4w0kXiZg3RbfWm549YOoAhhZh4g7EfKmlkApwT+FV2v0PqvgySXJvYSsCb6GIAA8DdSx9LGpYzqRLDUNuLgdPEixon7U4ANNG7NoV7IzG5C2JIaw8mb5UJ4jKyZiiFXFzZj3VIBADHfbkfOujGMcsE2rOS5Twzai2i0xOayR6PaxxNrQOu5N1bjqRUbE5gjqdECI9mAbZt2UqpXYaSCbg+IFU8+BKGzIgJJsUY9CQdQ1G3Btweu4NTmy6SJY2kQqJF1ISR3l8dibcjnxqLjY1Lsl5+2R8rLKLi3p/pf9l1luOj9kFCd3SBs4FjYDQ6FTaxv609i5LYfCJ/2mc+skjD8IxQ+MTEY42XeUhtYYK2i2wINgy+Fjf1HFWmeYi0ipv9nFGvx9mrn6uavM/pMca2KjerDCyb0PLNc8fWrLDSW6UpbRvQV5dzcGtoy6PTEg8FH4ViOUSXXitnyLFiSBGBvtb5VrgdtmWQsK6urqZMjGO0XakQghTduBWe5lmbzuXc+g6CoEk5c3Ykk0qEEnxqiDoFWeUZe0siqAdzufKiDs12X1KHcc9D0o1yvJEjIIG9UQrJOziLC3dGyn8KA43u/U2rZsZD9mw/dP4Vk/6mI3uzc/SleT4hjDWyBiiAQeL0tDI1iBcDjpVguJh1KANW9Qs1zJrnQAu9KW/g3otcM5098gVU4vAxLc+98arj7R11ljYVZYWFmiYkcC4o1JeMji1sHJcKXkA0WH0obxiaZGA6GjGDE3b0vehLM/+K9vGn8T3QpL8jZ6GnYm6U3EdrV7Y/EUZEXPZ3LTiJ1j+7y58EHvb+fHxrZIYwAABYAceHpQh+jzLtEPtWFml3Hkgvp+e7fEUXM9I5pXL+Dp8bHUb/JAzr3DQn2ex5LSL0vdT6bN+X1q37R42yNc9PwoSy/FiMx/C/x5/Gs6tDDDuPEedLR9+fp/Wo2HqUse/H1oKL7ETtGv2BJ3syn62/OqnAslrkHUOLG3PIv4HwIq57WYfVgZ/JNXX7pDflWTR5hIp7sjAeTfk166HFrocvl/ff6DnMIEbvC99xuRt0uLKNj5i+9U2MdgvU6QdIuSAPAeA8hVQM5n/aY+qo34WpBzZjyR/l/rTNihcYqWNvZrE5bWBrBsbMWGwZQLgje3I8TUnNptU8p/fIHoDYfQCqXKpjJiIhq5cbkbDe/uj/3R0OyqE3OIHXcRE7/GQUrnmk+oxixykrSBmC3xq1ghuRYXNXMfZqNbfas/ogjH+pifpVomDRBZQAPLn4nk0s3fgxHBJ+6EZRl+w1S6PIJqHxOoVpPZFTHEVJVhckMpJBB9QCD5VnsbAVc5PmhiItuDyOlHil0lbDzcZSj9Jo4mpSy1WYTGLIoZTt+FPmSukoqStHKaadM+WIkLMFG5O1q0bsd2VC/aSDfoD0prsV2RN1lkB8q0jDYQCsixrDYYAfSpUaV6i80xPjgj6SraRbVILaFJ91W31fG1heoESpFuD5isSz4E4mQHhWItW4np58Vj2fBRiZ9Q++TelOV4jXE/qKnBrdhYbU5icH3vKvJcwFwBx5VFnxxIYW6c0oosZc7eiwhmjjUqbG9R8bmhIYKLAi21VmFiZjYC5qeMuNiX28qtJJkf7KPC3JYVQY8faNRJgnCyMpND2a/8Q10MX3MUm9DUdW3Z/Lf1idI99PvP/AOfncD+aqmNhWm9hMr9nD7VhZpbHzCD3B+LfEeFXmn1VmnHx95UFeHjAFhsBsPQcClT8bUlDT1riuczr+AZ2yjBgYkdPr0oRwmEuttTccXrRM5Aa6WuSCLc/ShrL8IQNLqQy9CCPj6UUZ1GgHG5WEeWNdEPkPwq2jFVmAj0ovpVnDQJkeiTNhxJE6HhlKn+YW/Osiiw0KKInMHtN9eskbi111qCVa+1thsd62CBtrUAdtVaGYkCUiRSV0AMusHcMDfbg7W5pviy31EeXG0pABHEGcKL2LW8Tb8zV7nWSRxxs6K66LDVrVlJIBAK+8DuPKq3KpozPqmC6W1k3C2uQSoAOw71hfperDMpMMI3MZhZtwFEcisBcgMG06Dtvz8KfEEV+RsBNGfA3+laLFmAI5oGyDLhK7A8Ko48T/6q7bK5o/c76+HX+tIciLcrR0+G+sAqixWw39adOLvtQxDO4G6vfw0n/am8Xm5SwKsL9SDb4VgkxvsgqbEhQSTvwB4mpuHl7ovzQXgMUWYO524UeHifU1ejG7WqL0gW5TmxjbnbrRjhscHUFd6ynD4qrfBZky8GmcWZw88Fs/HU/wCQ3wOF0qAKbxWZpG3sxeSX/pRjU9uhfpGNju5A9TtUnGws0MgRirlGCsOQxU2I868yjCxJEvskCqwDbbkkjcsx3Y+ZuabOWQSkkjaNRhIAZimlz3iwCgsvGwJNqTl+K1e0RhqcEKyjqQoBJHRSN9/GpsDAvIRv3gt/4VH/AOqpMBh/1XE4llJaJmSSRWJZlLqQZAx30jSBp4AG1Ayy0PcUk/8ALUKLb2LWufhsPhWM9qGb9ZmW5aznzvxWzTYizMjKSG7yuBdSNrgkcH15rKs+iC4iY9dZpbkeI1x+gtDAzNa3qashgUFwzbW9KbnxqrsOfGuxsWpVkv04pRt/IwlZOwWLiXZVsANzVemLMkvO29qfwMAMbDi/Wo7+zgXbdz1qQouRVTIRKSaqMyF7terDHMX3piJVKMCPSuhB6sTkt0QsngEk8SNw0iKfRmAP41t+oaRbbbisq7C4cfrsZP3Q5A8SI2t8tz/LWku3nWPKdtIf4KqLY/7SpMMtxVc7UmOQ32FK0PMvBHcbc1V5ooijdjuxFh+QFSsNITztXZhgvaAW+dBJfJn4yJgIr4dG66Rf161Jh4rssFo9B6Ej6m1JwgsSKFMF+kmIVU9r8tM0LBR9ooLRm5HeA8vEXFvSrqO169nXrWsZuLtGclapmJdmp9DlmR2Qix0c31A+I6XHxp/OMUDEFHt7kqD7WNFXqTZ1N73A2t41Y9osE2Cnl06DHiFaxce7q94KRsCCbg+FvCh7HYvXpGmMWJN0173tzrY8WNreJrrxkpK0cqUer6sI+xkdxIfFgPkP6mjGEAc0N9lIvZwrflrsR68fS1XmKfuXpGcrkzq4o1jSZOjjFRsxyxJFIYXv8/hScJiLipQkBoewSiBGKw8mHPeuydGHI9RShmQHjf0NFeYYdXVlNtxQpiEBUeN7H1G1U6DTZc5bib81apLahfAtZqv4HuKqJbZtcW4B8QD86G8BhJXklgmk0xxtqSGO41xOWKGWQ7kXDDSukd2xvVt2fn1YaMk3YLob+KMlG+qmuxeEYzwzJbYMklzyjDULDqwdUt5M1dNnCG8GoVpUAA0vqsNu6yLY26DY/KmMDHeeSW10lQAHpaMkL89TH0qbjsvjkIZ0DFRYE+HNj4jyO1IjxevaOzAff+4PQj3vhQUEKiw6omhb6d9iSdj0HlWL9ooD+tYoA8Pt8hW1k1kXaYhMViCx5fYfAUryfEa4vQQOFdmNh1tVxipAiKpsbDioGaYs6l0nYim4cK8h23/vxpVq9sYvR7PiWby8AKl4nLS6ofLc16mFWIF37xH41EnzF24Nh4VE78IkM4rQo0LueCaqjHa9qlRKb3PF+aTiHANl4pmOtIye3ZEy/EmKRZF5Q3A4v4j4i4+Nalh5FkRXQ3VgGB9fz6fCslc2ajbsXjtJMLHutunk3JHx59fWjzRtWXxsnVuIUAUsUlq40o0dFO0SITepiSbVXwvTyS0NEHzt8aWijkVGZ6VHJQNEaslEb07UcSUsS1EZtFP2ny4TRkWW6m63VXG3Is4I4vQenZqPUGO+97BUVb+igeHFH8zXqnkis1q3hNpVZTxxbtrZSRYcil45yFANS7b1HzaO4HlVoNsj5fP0qd+sWqkwT72q2IuKiJdDjYrum3JqBIi2C28zTOLk08Gm8NLehaLslwR9KnrHtsahxPUsNWkSmbTgMEkKCOMaVF+pYkkksSTuSSSST41Ez/OFwqB2VmuQoC25OwuTwK6urpHGG0wckwDYhhpIuIUvot++xsZD62HlU9BYAAWtwOldXVmWIasa7Yb42YH9of6RXV1L8jxG2L0qmy8P7M3sKcxkoguiDnrXldSCdumbohklojc8mkCHQmo73ryuol6E/tZCbEEoQRTCKOTXV1MrTMn4QcctzerLIpDqA67WPxFq8rqYf2C8f+Q0jDSalBPJH14Ne668rqRZ1I+HI5pxZN66uqghavSw29dXVmwkPE0pTXldVIpnp4qvxXj8K6urVAogSLTGIPSurqP5IUEo0v8AGrWF9q8rqiKkVeMa7WrsPsa6uqMJE2I1LVq9rqOIL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313726" y="1212100"/>
            <a:ext cx="8659278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8775" indent="-3429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algn="just" eaLnBrk="1" hangingPunct="1"/>
            <a:r>
              <a:rPr lang="ru-RU" altLang="ru-RU" sz="2400" b="1" dirty="0" smtClean="0">
                <a:latin typeface="Georgia" pitchFamily="18" charset="0"/>
              </a:rPr>
              <a:t>    -навязчивое </a:t>
            </a:r>
            <a:r>
              <a:rPr lang="ru-RU" altLang="ru-RU" sz="2400" b="1" dirty="0">
                <a:latin typeface="Georgia" pitchFamily="18" charset="0"/>
              </a:rPr>
              <a:t>желание войти в интернет, </a:t>
            </a:r>
            <a:r>
              <a:rPr lang="ru-RU" altLang="ru-RU" sz="2400" b="1" dirty="0" smtClean="0">
                <a:latin typeface="Georgia" pitchFamily="18" charset="0"/>
              </a:rPr>
              <a:t>находясь офлайн </a:t>
            </a:r>
            <a:r>
              <a:rPr lang="ru-RU" altLang="ru-RU" sz="2400" b="1" dirty="0">
                <a:latin typeface="Georgia" pitchFamily="18" charset="0"/>
              </a:rPr>
              <a:t>и неспособность выйти из интернета, будучи </a:t>
            </a:r>
            <a:r>
              <a:rPr lang="ru-RU" altLang="ru-RU" sz="2400" b="1" dirty="0" smtClean="0">
                <a:latin typeface="Georgia" pitchFamily="18" charset="0"/>
              </a:rPr>
              <a:t>онлайн</a:t>
            </a:r>
            <a:endParaRPr lang="ru-RU" altLang="ru-RU" sz="2400" b="1" dirty="0">
              <a:latin typeface="Georgia" pitchFamily="18" charset="0"/>
            </a:endParaRPr>
          </a:p>
        </p:txBody>
      </p:sp>
      <p:pic>
        <p:nvPicPr>
          <p:cNvPr id="20484" name="Picture 4" descr="http://readpicture.ru/wp-content/uploads/2016/03/5-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3089" y="2591328"/>
            <a:ext cx="5213746" cy="3584451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xmlns="" val="316921337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2958"/>
            <a:ext cx="9144000" cy="504056"/>
          </a:xfrm>
        </p:spPr>
        <p:txBody>
          <a:bodyPr>
            <a:noAutofit/>
          </a:bodyPr>
          <a:lstStyle/>
          <a:p>
            <a:pPr algn="ctr"/>
            <a:r>
              <a:rPr lang="ru-RU" alt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Признаки интернет-зависимости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4" name="AutoShape 2" descr="data:image/jpeg;base64,/9j/4AAQSkZJRgABAQAAAQABAAD/2wCEAAkGBxQTEhUTExQWFRUXGBwaGBYXGBgVGBwaGBgYGBUXFxcYHCggGBwlHBcXITEhJSkrLi4uFx8zODMsNygtLisBCgoKDg0OGxAQGywkICQsLCwsLCwsLCwsLCwsLCwsLCwsLCwsLCwsLCwsLCwsLCwsLCwsLCwsLCwsLCwsLCwsLP/AABEIAMYA/gMBIgACEQEDEQH/xAAcAAABBQEBAQAAAAAAAAAAAAAGAgMEBQcAAQj/xABBEAACAQIFAQUFBAgEBgMAAAABAgMAEQQFEiExQQYiUWFxEzKBkaEjQrHBBxRSYnKC4fAkkrLRM0NTY6LxFcLS/8QAGQEAAgMBAAAAAAAAAAAAAAAAAgQAAQMF/8QAKBEAAgICAwABBAICAwAAAAAAAAECEQMhBBIxQSIyUWFx8BMUM7HB/9oADAMBAAIRAxEAPwA17Y4lFiYOQBbvXLXt97Tblre701W1bUDZNiMAY4FmWP2lo2lZtSjeeQSDUDuwQJ3CANLagTpIo07df8B9ulZMiXsAOTQ3ss0bIEiCSvGsYZiPZaSXGyr7S7KNPjp/e1VEzOARZhAw2uVv87UcdnsEseHQaQDpF/lQJ2tk/wAfHb7un/UKtkNYJ7tZhnd0fWNjqO/xNacD3PhWd41llLL+8fxpXmfAxg9ZWjtA97FQRanmMeK66WUcVV5hlLqbjceIpvLmKyKON7UnSqxlr8E7B5dIjkH3bGvctxbI+nkE8VIxGalWKsL2pvDzQysCDoYGqkm1YMZR+R3M8LDJsO61VsGGaIvvbbY/OnM0VtbNbY8Go/66xup4tarTpEqyVBiOdW+3NNLAV+NKjiBXuncdKc0MAL8GiB2OxQBri9Ig7pIb51Ijtew5tXLH3bHx5oirHtgBbe9LWMqf3abA223tUjXcCroo9lfS3FwajSRnV5VIlbgUtlBtVkIESaW5p7Tvem5BvTWIx6RLqkYCrIWCUOZmv2pqFie3cQNkBbzHFNwZssz6uPKjpgPYVdnj9oPStKywbVmnZ8faj0rS8t4pjF4YzJ1dXV1agHV1dXVCHUkLSq6oQBu2UV8PJ/CayTKxeWMeLr+NbDmziWA23uKyHDJolTpaQbHm4P4UPyWb7CtkHpWTZ82rMAP31H1Faqkv2e4tt+VZKJPaZkLf9YfT/wBVbIbKPcHpWTHVrl0mxDMf/I1qyyXWs4jmiMjAML6mBHxN6V5niGMHyUcObuDubi+4NXEyJqSQ7HmoeP7PndkPJvak5jCUhTe5HNJaGD3EYUysxBBvvVYcucFm4sKkZXj9GoabkjY05HmoY2YeVaKUloBwRIynNR7O0guB1qO7Ru5KnnpUbFKpBCm1jVI/JZSbqd6uMFLZd0EeJhIe63H4VNhxB4eoGVZr9ndhfjensZjYgSxawtQNNOgrTLQRC+q+1qjYicmyqL3oWxHbBFNkBPSp+UdqIZJEvZCDvetIrezOXmghiBAJA67invad0HrVjNFG8JkQjnoarSwHNavHtJGalptii99+tPxC25qJKbm44FSWc92pKLSJGVso+1GeCBbKpaRtlUeNZR2gnxDPecm54XoPhWqdoYF9sh21UE9rcoY3l1XA6VWPKlOmaTxXjtAxgiaucJMVII2q17IdnhpE0guOgpjtXEscwEfBG4Fbf5Izn0QCxSjj7sPew2YiRt7bCtTynEKbgMCa+YMLmDx+6xX0q6y3NpV4lcX5sxvWsMbiYSkmfS9e1nfYPteW0wTncmySE9f2Wv49DWhg0YB7XV1dUIdXV1dUIYv2Iz0tGYm308EnoeKGs8BTFk9NQYfPeqjAYpomDqd/p6GiHP51lgimW1yxD256WHzvQlmsvjh+rh7/AHL/AEvWV9nZC2MjfxkJ/E07gu1JGGMLHvWK38ulM9jlBnDH7isfkKsho+W58HxTQeRt8OazfFr9rJ/G3+o1M7LYonHRv+0zfUGrHFZVG7s2qxLH53pPlOkhnjPYmDNdMA5JBtSRm8ZHeFdislZISAdRvcVSPhJF95TalI0MNWwjVIgpZLb0M44BG5Fr8daQ2I0KTexpOUuk0yrIR3gfnWkY/INvwViIZBrkA7osfO3jVdmMugkIffF60LAwKyFD5qfTpWfY7ACKV1YmyHYeXSrhIKao9jxns4iu4J60N4szOdwxHTa9WGbZorum2kXAoyy1otI92rk+u2vSY4KerM5XDN1FvI0l4j0rSO0WWrJHqUDUBsRWegsTYAk+AF6KMrKnj66CjsbnjR/YtcqeCfwoxaYtY+f40C9lMIZpQoBBG56Wo9yslJdLC4Fb4Wr2K5Y/CCHGZaIYFJNy29V0e7qOlvwqZmc5Zbe8PHwqowmI0W1bBbknwAFyflWk1dMCOga7YYRlcS6wLG25tUdoVkgIYjfxYf70xhcwE+IEs3BuQCGI2sRGCoOnkbjewY82IITjIr9+PDg2NrhQSeg7yhvjQf6ym7bNY8hxVJCMFiUTDBAyllHAIv8AKhnMYdi+ks7dbHatFXIoXF1xeDb+Qp9ExFx8RUbN8gWCB57RSabbRyygnUwX72oC1781IcZKVply5Lcaoy7C5XvdjVvhsAq72o6myV4hE760Evu6JSxUlDJZ0aNSuwPjvt1FRXjjb3mWXxIVUmHmrru5H7LXB+tb9ZPxi9xKTDqLWrTuzna6P2aJMWDqLFyNQa3BJG97c3FZlmuEbDytE/K8MNgykXVh6gg+XFe4fEms+zXoTins3fDYpJBdHVh+6Qfwp6st7OZnoljduAbN6EW/O/wrR48wiIB9ou/iQPxooysBol11NpMDwQfQg05RlHykh2q2yzcNHcaXFvRvut5biizHdh4zGNB0MBzub+tBxjkgdkcWa1t+PIg+HnVEGHUg6TyDY/Dmibsqto8S/wCzEfqKqc6YM6uv30Un14P4VYdnJ7RYlOpjJHw5qixvIMRpxER8GX67VYzykyFb7BifrVZgsAwjXED3RIBb4jeiKRFJJ0i9/wA6S5XwM8d1Y3mWcPEyBRtbe/8AvS//AJB799diLgc0vM8o9tpYNa3IqTLhd0YDVptceIpKLXjGHRU40LMp0qA/gdqDcWkiFGWwKv0PnRx2rw99LoB5hfOgzHva3kQd/WmIvq+oNWrNLyoXXUeWAJ9aEe3UP2hfoV3ojyrGXVbeFUv6QMWBARwSQPrQY/upG+VLoAWEgSSeNXIC3ub+VG2IwcTSLo2sOR1rMS+mQHmxovh7SpHp+837IG9MZsbdUY4MkUnYbxqNOioGHySOG7C1+STTmVNJKL6dI86g59gMQpWT2mqMGzra1h40tGm6GXKl2oKOzuXrFGZwBd258un9+dP4/CFJS54IHFScng9rAEB2sL1HnxEmpwRdRsPHaulirro5c77OyfA6jDkg8c1Qdo5AmCxDftRlQfAyERj/AFVaQsujQRsRvQ/29kRcA0am+qSMfJ9f/wBDWiYIO9ioFeeFHYgN7Rrr73cRiAviTaw9a0ufK/Z95v1iy6SQVjkG52FvaDV57VnP6P1Vsbh1J3UawPPUv5XrcBNuBf8A2/vijimzHJNQYHzR4N/eVAemqIqb+di1hTa5Tg2J0mNR+60ibHpvGB9aOhMCbXBPhe5pEuGQ8oh9UU/lV7L7J7AmXJIyO5IfjiFG3ldxUfE5I6IW1ygAGxDRuL2J5s3hRsMBAd/YoP5QPwqpzUokWICqF+0tYbDaCM3A6byUSvwpNMB+2cl3i1bkYaC589F7/WqCMlSPOrHt3N/jJE/YEaf5YUH43qvVg1hSU3TGI+F/lc24B8qOtAMY9KzDATFZAtahhN4QfKsrNI+kDs5iSuK032O1vWtArLcPIVxSn96tPjNwDTOF2jDIqYI4he6KB/0k4FRpccqQPgR/vRmcUCvNBv6RcaCNPmPpatGCAWu4A8KnZa5Vr9CpU/zAioSAc33vx5etEXaHLfZRwOOqAH1tcVGUE2SYTXlZH8R+RoJmncSNdjzR/wBiHDZc6+GsfiaDpMBchtQ386T5L8GMPyR0zR1+8bVNOfPbY03DkjNvdTT7ZG37QApSTiMJE2bH/YayLMRQ9mmdRmMhksbc2q8xEJZQm3dW2/jQB2uwskarqFhfm9HjipyVgt9UxWUduJ4CAqqygWAb8a7O+0T4uMK8YDg31A0NRU/E9jT/AEjHxGFuXrI+JBJpeCurawdxXYnrTkY6UTegUqZqfZLOGlhBNrrsRTmZ9pI0Uq3eDbbVmWCzV8O10PPI8ac/WNXe8dz8aRfGqV/A1/n1RouVdvhGB9mb8beFJx36QGbuiMC/Ws7ZyG2/GnRJfcGtYpx8MnLt6HC9qmKWAF/GqHPM6aWMIdvtNfyVlt/5GquGQhlt1peMA1qPH8zajhKXamwZJUF/6OsAXx4cf8pLbC570b/7fWtbzWbRAkuwNrcHkjewuNxY+lZl+ixgZsQx4CG+9vc0jbz79LwmMDXN/eO5PJJPXzp3Hbv+f/Dl8ppTr9GrRYWMhWj02vyg2PxHnUpmHjWeYHOHUBLnQOB4E0UYXFtoDlSV8RvaxIN/lWixNg/7CXiLjXQnnE+tVUH/AIs8g+Ht/ZD6RVfQYwH0586GxvLl6nr7Jz6nXOx+tSUeqNME+7szrtPivaY7FP8A9+QD0Vyg+iimcG29z0qulxGtmf8AbZn/AMxLH8aewgLsFHHWubkdybOkloJpMOX9nJHu1xtWiZch9mA3hWdHEBAka8k1pOXy3iUnw/GgjJLTRfVtg5i3tiU/irScvclRfwrMcc3+IU/vD860zKz3B6VpisHIjBoO2DaApXcbXvVNmmaPO5Zjt0FVimnI6ZMCXhxcgeJFaT21w3+CXbdQv9azzKUvNGB1Yfj/AErVO2if4Rh5D8qj8ICPY7OhFHPGxtdSw9bEEVSxv6/OoGKXSR5gH+/lV0mXJpvrPSlOS6oYwfIqWVliQg2uaaw2Kk1pZjueOassRAjRBNY2pGGwaIQ5a9hSDsaTjRFikZp2B86Fu2+JJVEI3BO/lRtGqa9fjvQB24k1SA+ZprjxuSMcstFCg2paG/SmkenY2FOswR0i0oHj0psSd63SnH5qiyNiDS8PNavGW9NXtWlWqAdosjLexro3tUKJ6cV97daz6ksne2uNuRT8UhZwT0/Lemnymcf8tvhvtXQG1zvcA38eDcVUIqy22aP+jDLQ8c8hEdg12aS9rE728PcP0qreT2chXzNiLgWvtsdxyNqIP0VyNHl80jgBdSgALrcg36XAFzJb4Gh/tDjg0iErp70nPvcqDq87AU3gg3GzlcppZq/vgRZNgZnF7bHqdqNsvJTDmJ7Em9iON9/oap4GYIrWKhhdbgqCDuLX52saschdp47hSN/vd34CujPFGMb+Dm4c+SWTrR7iWKQyNe5Eb/RSR023FVubyiPFHoMPh5m9PZ4YRj6mr6SEGIgjdpET4NIqMPkT8qEu10+lsfJ4YUr8Z8QFH0BpPNK3/fydnixpfyZfBEbAHYVbYdtC34JqpikZjsKu8Ll5tqc3PQdBXIdtnTH8DJc8XZjYH1rXBgxHAoB6flWa9msKGlBPCmtIxE40fCrUdkTA/GSH2y/xCtVycH2S+lZHiZQZ1t+1Wu5Ofsl9K0wqmZ5HZ8xY3APExVxYg/2aRBETwDWw43KEkO6+NQMfkqLE2lQNjW5mAvZhL4qJf3h/vWk9u5LYYjyArOOyTAYqO/Qn50Vdvs0VlEYNyTvU+CA1mmAJw+HkA2sVP+baoM0rAstyN6NcgkR8LHG1iQb2/mqkxuXR+0a7W7x/GlOS6SN8FWyhjdtVr1InlZe75f1qykgiRrjf++akYuBDYsAb0ovyMasF2xTg7E2qgz8M1mIPPNGGLxQHdVBYVR9osSDBx12pjFOpIzyL6WCgalIf600tKp9iyHbbX8KdlNJi2Wxppn/pQ+hNi2boK7RXkS/OnrVCqsaiTetC7G9g1lCyYi5LWKxglQByC5G5J5sLW6mgbCRguoPBYD5kA1uGBxBQ+G+3p/d6Xz5GqSG+LhjK20PYrJgoFtrCwtf5bk3rH8xwrRTyxye8STfoQ5JDDyPNbZNiy63sSfEA0C9tstMsRljQNIlgRa5KMwPdtwQb/At40OKfWVfDNc+FOFpbQKR5yRD7Eh1BCAmN0Qn2dtJu0TMp230sAfCmlwEb8TYkHf8AZm6bn30+dIwmWsZkinSWD2myv7JmJPQBCV13Nh3Ttcc0Q5XghDKkkeKRWFz9tFiIgRYhlYlCtmUkEautNX1+RFJT3QUSdq8VNH7MezAjjLN/hJhaMoFV9pJNI0gkECxqP2W7WYtZ1ibE4F1be7LNGSTsFF1UA/TzpvDZpM2hfaYSUEkSBMRFG8kff0QsAdQRA9gOoAHjQ7mHZrFGVnjgKgnuqjF9IvdVUn3rbCtYTddb0Y5cOO+1bN2wmpvZ6ggs+tijqy7XZSBqv71qz7ty1xjbHZmwsX+UTTN8d1p7Ie0cIiRZ3ZJASrCxYBlOk3I538L0P9qJyY2Km4lxsjg+KxQQRqfTvtRZNQbv+7Axr6qopcObbCrCJGbnioOES25q2wRua56pDQSZNCECqOTRBNl00gsq0N5dNd7+ArXcAbxoR1ANaY0mwZOjM4uw2JLh7gb35rRspwzRxhXIJ8qnV1aqCTszcmwNhTc+FqgZgNmHSpkL7n++pod7T50sN79RsKtkMzxgMczhTYhjx63pJlLG7G5PU70zjMTrcuepvXiVCiQMSym6sRwRvUvEYosxJPnVXIp8KIv/AIqMKCzG5A6+VKcrxDHHaTYxiQfZqal4M60F+lIfFogC8kU/g8WpNiLX4pWNm7lqkQmy1nLEDbpVZnOSkxWLAEUV+2tt0oRzfFOzEE7Crx32I3aoCnj0MQelJFWeLhG9VIFdOD7ITap0LLX4pUa15GKkaBV2WkKjXrVlkmTviX0JYAC7Mb2UdNhuT4AVBUVpXYLLdEAc8yHV/Lwn03/mrHJPqrGMOPtKmVsHYmNCGeaRiLHuqqb/ABLeVFWGluAbX/Ok5v3VvUfJcQGT5j60lObfp0IY4w0kXiZg3RbfWm549YOoAhhZh4g7EfKmlkApwT+FV2v0PqvgySXJvYSsCb6GIAA8DdSx9LGpYzqRLDUNuLgdPEixon7U4ANNG7NoV7IzG5C2JIaw8mb5UJ4jKyZiiFXFzZj3VIBADHfbkfOujGMcsE2rOS5Twzai2i0xOayR6PaxxNrQOu5N1bjqRUbE5gjqdECI9mAbZt2UqpXYaSCbg+IFU8+BKGzIgJJsUY9CQdQ1G3Btweu4NTmy6SJY2kQqJF1ISR3l8dibcjnxqLjY1Lsl5+2R8rLKLi3p/pf9l1luOj9kFCd3SBs4FjYDQ6FTaxv609i5LYfCJ/2mc+skjD8IxQ+MTEY42XeUhtYYK2i2wINgy+Fjf1HFWmeYi0ipv9nFGvx9mrn6uavM/pMca2KjerDCyb0PLNc8fWrLDSW6UpbRvQV5dzcGtoy6PTEg8FH4ViOUSXXitnyLFiSBGBvtb5VrgdtmWQsK6urqZMjGO0XakQghTduBWe5lmbzuXc+g6CoEk5c3Ykk0qEEnxqiDoFWeUZe0siqAdzufKiDs12X1KHcc9D0o1yvJEjIIG9UQrJOziLC3dGyn8KA43u/U2rZsZD9mw/dP4Vk/6mI3uzc/SleT4hjDWyBiiAQeL0tDI1iBcDjpVguJh1KANW9Qs1zJrnQAu9KW/g3otcM5098gVU4vAxLc+98arj7R11ljYVZYWFmiYkcC4o1JeMji1sHJcKXkA0WH0obxiaZGA6GjGDE3b0vehLM/+K9vGn8T3QpL8jZ6GnYm6U3EdrV7Y/EUZEXPZ3LTiJ1j+7y58EHvb+fHxrZIYwAABYAceHpQh+jzLtEPtWFml3Hkgvp+e7fEUXM9I5pXL+Dp8bHUb/JAzr3DQn2ex5LSL0vdT6bN+X1q37R42yNc9PwoSy/FiMx/C/x5/Gs6tDDDuPEedLR9+fp/Wo2HqUse/H1oKL7ETtGv2BJ3syn62/OqnAslrkHUOLG3PIv4HwIq57WYfVgZ/JNXX7pDflWTR5hIp7sjAeTfk166HFrocvl/ff6DnMIEbvC99xuRt0uLKNj5i+9U2MdgvU6QdIuSAPAeA8hVQM5n/aY+qo34WpBzZjyR/l/rTNihcYqWNvZrE5bWBrBsbMWGwZQLgje3I8TUnNptU8p/fIHoDYfQCqXKpjJiIhq5cbkbDe/uj/3R0OyqE3OIHXcRE7/GQUrnmk+oxixykrSBmC3xq1ghuRYXNXMfZqNbfas/ogjH+pifpVomDRBZQAPLn4nk0s3fgxHBJ+6EZRl+w1S6PIJqHxOoVpPZFTHEVJVhckMpJBB9QCD5VnsbAVc5PmhiItuDyOlHil0lbDzcZSj9Jo4mpSy1WYTGLIoZTt+FPmSukoqStHKaadM+WIkLMFG5O1q0bsd2VC/aSDfoD0prsV2RN1lkB8q0jDYQCsixrDYYAfSpUaV6i80xPjgj6SraRbVILaFJ91W31fG1heoESpFuD5isSz4E4mQHhWItW4np58Vj2fBRiZ9Q++TelOV4jXE/qKnBrdhYbU5icH3vKvJcwFwBx5VFnxxIYW6c0oosZc7eiwhmjjUqbG9R8bmhIYKLAi21VmFiZjYC5qeMuNiX28qtJJkf7KPC3JYVQY8faNRJgnCyMpND2a/8Q10MX3MUm9DUdW3Z/Lf1idI99PvP/AOfncD+aqmNhWm9hMr9nD7VhZpbHzCD3B+LfEeFXmn1VmnHx95UFeHjAFhsBsPQcClT8bUlDT1riuczr+AZ2yjBgYkdPr0oRwmEuttTccXrRM5Aa6WuSCLc/ShrL8IQNLqQy9CCPj6UUZ1GgHG5WEeWNdEPkPwq2jFVmAj0ovpVnDQJkeiTNhxJE6HhlKn+YW/Osiiw0KKInMHtN9eskbi111qCVa+1thsd62CBtrUAdtVaGYkCUiRSV0AMusHcMDfbg7W5pviy31EeXG0pABHEGcKL2LW8Tb8zV7nWSRxxs6K66LDVrVlJIBAK+8DuPKq3KpozPqmC6W1k3C2uQSoAOw71hfperDMpMMI3MZhZtwFEcisBcgMG06Dtvz8KfEEV+RsBNGfA3+laLFmAI5oGyDLhK7A8Ko48T/6q7bK5o/c76+HX+tIciLcrR0+G+sAqixWw39adOLvtQxDO4G6vfw0n/am8Xm5SwKsL9SDb4VgkxvsgqbEhQSTvwB4mpuHl7ovzQXgMUWYO524UeHifU1ejG7WqL0gW5TmxjbnbrRjhscHUFd6ynD4qrfBZky8GmcWZw88Fs/HU/wCQ3wOF0qAKbxWZpG3sxeSX/pRjU9uhfpGNju5A9TtUnGws0MgRirlGCsOQxU2I868yjCxJEvskCqwDbbkkjcsx3Y+ZuabOWQSkkjaNRhIAZimlz3iwCgsvGwJNqTl+K1e0RhqcEKyjqQoBJHRSN9/GpsDAvIRv3gt/4VH/AOqpMBh/1XE4llJaJmSSRWJZlLqQZAx30jSBp4AG1Ayy0PcUk/8ALUKLb2LWufhsPhWM9qGb9ZmW5aznzvxWzTYizMjKSG7yuBdSNrgkcH15rKs+iC4iY9dZpbkeI1x+gtDAzNa3qashgUFwzbW9KbnxqrsOfGuxsWpVkv04pRt/IwlZOwWLiXZVsANzVemLMkvO29qfwMAMbDi/Wo7+zgXbdz1qQouRVTIRKSaqMyF7terDHMX3piJVKMCPSuhB6sTkt0QsngEk8SNw0iKfRmAP41t+oaRbbbisq7C4cfrsZP3Q5A8SI2t8tz/LWku3nWPKdtIf4KqLY/7SpMMtxVc7UmOQ32FK0PMvBHcbc1V5ooijdjuxFh+QFSsNITztXZhgvaAW+dBJfJn4yJgIr4dG66Rf161Jh4rssFo9B6Ej6m1JwgsSKFMF+kmIVU9r8tM0LBR9ooLRm5HeA8vEXFvSrqO169nXrWsZuLtGclapmJdmp9DlmR2Qix0c31A+I6XHxp/OMUDEFHt7kqD7WNFXqTZ1N73A2t41Y9osE2Cnl06DHiFaxce7q94KRsCCbg+FvCh7HYvXpGmMWJN0173tzrY8WNreJrrxkpK0cqUer6sI+xkdxIfFgPkP6mjGEAc0N9lIvZwrflrsR68fS1XmKfuXpGcrkzq4o1jSZOjjFRsxyxJFIYXv8/hScJiLipQkBoewSiBGKw8mHPeuydGHI9RShmQHjf0NFeYYdXVlNtxQpiEBUeN7H1G1U6DTZc5bib81apLahfAtZqv4HuKqJbZtcW4B8QD86G8BhJXklgmk0xxtqSGO41xOWKGWQ7kXDDSukd2xvVt2fn1YaMk3YLob+KMlG+qmuxeEYzwzJbYMklzyjDULDqwdUt5M1dNnCG8GoVpUAA0vqsNu6yLY26DY/KmMDHeeSW10lQAHpaMkL89TH0qbjsvjkIZ0DFRYE+HNj4jyO1IjxevaOzAff+4PQj3vhQUEKiw6omhb6d9iSdj0HlWL9ooD+tYoA8Pt8hW1k1kXaYhMViCx5fYfAUryfEa4vQQOFdmNh1tVxipAiKpsbDioGaYs6l0nYim4cK8h23/vxpVq9sYvR7PiWby8AKl4nLS6ofLc16mFWIF37xH41EnzF24Nh4VE78IkM4rQo0LueCaqjHa9qlRKb3PF+aTiHANl4pmOtIye3ZEy/EmKRZF5Q3A4v4j4i4+Nalh5FkRXQ3VgGB9fz6fCslc2ajbsXjtJMLHutunk3JHx59fWjzRtWXxsnVuIUAUsUlq40o0dFO0SITepiSbVXwvTyS0NEHzt8aWijkVGZ6VHJQNEaslEb07UcSUsS1EZtFP2ny4TRkWW6m63VXG3Is4I4vQenZqPUGO+97BUVb+igeHFH8zXqnkis1q3hNpVZTxxbtrZSRYcil45yFANS7b1HzaO4HlVoNsj5fP0qd+sWqkwT72q2IuKiJdDjYrum3JqBIi2C28zTOLk08Gm8NLehaLslwR9KnrHtsahxPUsNWkSmbTgMEkKCOMaVF+pYkkksSTuSSSST41Ez/OFwqB2VmuQoC25OwuTwK6urpHGG0wckwDYhhpIuIUvot++xsZD62HlU9BYAAWtwOldXVmWIasa7Yb42YH9of6RXV1L8jxG2L0qmy8P7M3sKcxkoguiDnrXldSCdumbohklojc8mkCHQmo73ryuol6E/tZCbEEoQRTCKOTXV1MrTMn4QcctzerLIpDqA67WPxFq8rqYf2C8f+Q0jDSalBPJH14Ne668rqRZ1I+HI5pxZN66uqghavSw29dXVmwkPE0pTXldVIpnp4qvxXj8K6urVAogSLTGIPSurqP5IUEo0v8AGrWF9q8rqiKkVeMa7WrsPsa6uqMJE2I1LVq9rqOIL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24347" y="1289737"/>
            <a:ext cx="9119653" cy="508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8775" indent="-3429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ru-RU" b="1" dirty="0"/>
              <a:t>Частое пребывание </a:t>
            </a:r>
            <a:r>
              <a:rPr lang="ru-RU" b="1" dirty="0" smtClean="0"/>
              <a:t>в Сети, невозможность </a:t>
            </a:r>
            <a:r>
              <a:rPr lang="ru-RU" b="1" dirty="0"/>
              <a:t>контроля своего время пребывания за </a:t>
            </a:r>
            <a:r>
              <a:rPr lang="ru-RU" b="1" dirty="0" smtClean="0"/>
              <a:t>компьютером.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ru-RU" b="1" dirty="0" smtClean="0"/>
              <a:t>Раздражительность, перепады </a:t>
            </a:r>
            <a:r>
              <a:rPr lang="ru-RU" b="1" dirty="0"/>
              <a:t>настроения</a:t>
            </a:r>
            <a:r>
              <a:rPr lang="ru-RU" b="1" dirty="0" smtClean="0"/>
              <a:t>.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ru-RU" b="1" dirty="0" smtClean="0"/>
              <a:t>Забывание, в </a:t>
            </a:r>
            <a:r>
              <a:rPr lang="ru-RU" b="1" dirty="0" err="1" smtClean="0"/>
              <a:t>т.ч</a:t>
            </a:r>
            <a:r>
              <a:rPr lang="ru-RU" b="1" dirty="0" smtClean="0"/>
              <a:t>. и о приёме пищи.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ru-RU" b="1" dirty="0"/>
              <a:t>Ограниченный круг </a:t>
            </a:r>
            <a:r>
              <a:rPr lang="ru-RU" b="1" dirty="0" smtClean="0"/>
              <a:t>интересов.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ru-RU" b="1" dirty="0" smtClean="0"/>
              <a:t>Пренебрежение сном.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ru-RU" b="1" dirty="0" smtClean="0"/>
              <a:t>Снижение </a:t>
            </a:r>
            <a:r>
              <a:rPr lang="ru-RU" b="1" dirty="0"/>
              <a:t>успеваемости в </a:t>
            </a:r>
            <a:r>
              <a:rPr lang="ru-RU" b="1" dirty="0" smtClean="0"/>
              <a:t>школе,</a:t>
            </a:r>
            <a:r>
              <a:rPr lang="ru-RU" b="1" dirty="0"/>
              <a:t> </a:t>
            </a:r>
            <a:r>
              <a:rPr lang="ru-RU" b="1" dirty="0" smtClean="0"/>
              <a:t>прогулы занятий.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ru-RU" b="1" dirty="0"/>
              <a:t>Оппозиционность к родителям при запрете пользования </a:t>
            </a:r>
            <a:r>
              <a:rPr lang="ru-RU" b="1" dirty="0" smtClean="0"/>
              <a:t>Интернетом.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ru-RU" b="1" dirty="0"/>
              <a:t>Неадекватная реакция на замечания связанные с долгим пребыванием у </a:t>
            </a:r>
            <a:r>
              <a:rPr lang="ru-RU" b="1" dirty="0" smtClean="0"/>
              <a:t>компьютера.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ru-RU" b="1" dirty="0"/>
              <a:t>Ограничение общения с друзьями и </a:t>
            </a:r>
            <a:r>
              <a:rPr lang="ru-RU" b="1" dirty="0" smtClean="0"/>
              <a:t>родственниками.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ru-RU" b="1" dirty="0"/>
              <a:t>Отказ от гуляния на улице в пользу </a:t>
            </a:r>
            <a:r>
              <a:rPr lang="ru-RU" b="1" dirty="0" smtClean="0"/>
              <a:t>компьютера.</a:t>
            </a:r>
          </a:p>
          <a:p>
            <a:pPr lvl="2" algn="just" eaLnBrk="1" hangingPunct="1">
              <a:buFont typeface="Wingdings" panose="05000000000000000000" pitchFamily="2" charset="2"/>
              <a:buChar char="Ø"/>
            </a:pPr>
            <a:r>
              <a:rPr lang="ru-RU" b="1" dirty="0"/>
              <a:t>Готовность выполнить любое действие, чтобы </a:t>
            </a:r>
            <a:r>
              <a:rPr lang="ru-RU" b="1" dirty="0" smtClean="0"/>
              <a:t>ему </a:t>
            </a:r>
            <a:r>
              <a:rPr lang="ru-RU" b="1" dirty="0"/>
              <a:t>разрешили пользоваться </a:t>
            </a:r>
            <a:r>
              <a:rPr lang="ru-RU" b="1" dirty="0" smtClean="0"/>
              <a:t>Интернетом.</a:t>
            </a:r>
          </a:p>
          <a:p>
            <a:pPr lvl="2" algn="just" eaLnBrk="1" hangingPunct="1">
              <a:buFont typeface="Wingdings" panose="05000000000000000000" pitchFamily="2" charset="2"/>
              <a:buChar char="Ø"/>
            </a:pPr>
            <a:r>
              <a:rPr lang="ru-RU" altLang="ru-RU" b="1" dirty="0">
                <a:latin typeface="Georgia" pitchFamily="18" charset="0"/>
              </a:rPr>
              <a:t>Склонность врать, преуменьшая время работы в </a:t>
            </a:r>
            <a:r>
              <a:rPr lang="ru-RU" altLang="ru-RU" b="1" dirty="0" smtClean="0">
                <a:latin typeface="Georgia" pitchFamily="18" charset="0"/>
              </a:rPr>
              <a:t>Интернете </a:t>
            </a:r>
            <a:endParaRPr lang="ru-RU" altLang="ru-RU" b="1" dirty="0">
              <a:latin typeface="Georgia" pitchFamily="18" charset="0"/>
            </a:endParaRPr>
          </a:p>
          <a:p>
            <a:pPr lvl="2" algn="just" eaLnBrk="1" hangingPunct="1">
              <a:buFont typeface="Wingdings" panose="05000000000000000000" pitchFamily="2" charset="2"/>
              <a:buChar char="Ø"/>
            </a:pPr>
            <a:endParaRPr lang="ru-RU" b="1" dirty="0" smtClean="0"/>
          </a:p>
          <a:p>
            <a:pPr algn="just" eaLnBrk="1" hangingPunct="1">
              <a:buFont typeface="Wingdings" panose="05000000000000000000" pitchFamily="2" charset="2"/>
              <a:buChar char="Ø"/>
            </a:pPr>
            <a:endParaRPr lang="ru-RU" b="1" dirty="0" smtClean="0"/>
          </a:p>
          <a:p>
            <a:pPr algn="just" eaLnBrk="1" hangingPunct="1">
              <a:buFont typeface="Wingdings" panose="05000000000000000000" pitchFamily="2" charset="2"/>
              <a:buChar char="Ø"/>
            </a:pPr>
            <a:endParaRPr lang="ru-RU" altLang="ru-RU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604879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6" y="260648"/>
            <a:ext cx="9144000" cy="504056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Классификация существующих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интернет-угроз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.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2482551466"/>
              </p:ext>
            </p:extLst>
          </p:nvPr>
        </p:nvGraphicFramePr>
        <p:xfrm>
          <a:off x="0" y="1397000"/>
          <a:ext cx="7236296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9156" name="Picture 4" descr="http://i01.i.aliimg.com/photo/v0/1022019743/46_Inch_HD_All_in_One_LED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10697" y="3899628"/>
            <a:ext cx="3833303" cy="2846228"/>
          </a:xfrm>
          <a:prstGeom prst="rect">
            <a:avLst/>
          </a:prstGeom>
          <a:noFill/>
        </p:spPr>
      </p:pic>
      <p:sp>
        <p:nvSpPr>
          <p:cNvPr id="49158" name="AutoShape 6" descr="https://img2.goodfon.ru/original/5000x3033/7/c6/hi-tech-technology-interne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60" name="AutoShape 8" descr="https://img2.goodfon.ru/original/5000x3033/7/c6/hi-tech-technology-interne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62" name="AutoShape 10" descr="https://img2.goodfon.ru/original/5000x3033/7/c6/hi-tech-technology-interne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9164" name="Picture 12" descr="http://www.vsluh.ru/uploads/base_image/image/44570/e3d49d84-dd4f-4110-a41a-3dc9ae09afe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23137" y="952340"/>
            <a:ext cx="3420863" cy="25656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3288225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6" y="260648"/>
            <a:ext cx="9144000" cy="504056"/>
          </a:xfrm>
        </p:spPr>
        <p:txBody>
          <a:bodyPr>
            <a:noAutofit/>
          </a:bodyPr>
          <a:lstStyle/>
          <a:p>
            <a:pPr algn="ctr"/>
            <a:r>
              <a:rPr lang="ru-RU" alt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К</a:t>
            </a:r>
            <a:r>
              <a:rPr lang="ru-RU" alt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оммуникационные риски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2474" y="1223722"/>
            <a:ext cx="85315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altLang="ru-RU" b="1" dirty="0" smtClean="0"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- связаны </a:t>
            </a:r>
            <a:r>
              <a:rPr lang="ru-RU" altLang="ru-RU" b="1" dirty="0"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с межличностными отношениями интернет-пользователей и включают в себя незаконные контакты, </a:t>
            </a:r>
            <a:r>
              <a:rPr lang="ru-RU" altLang="ru-RU" b="1" dirty="0" err="1"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киберпреследования</a:t>
            </a:r>
            <a:r>
              <a:rPr lang="ru-RU" altLang="ru-RU" b="1" dirty="0"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altLang="ru-RU" b="1" dirty="0" err="1"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киберунижения</a:t>
            </a:r>
            <a:r>
              <a:rPr lang="ru-RU" altLang="ru-RU" b="1" dirty="0"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и др. Для подобных целей используются чаты, онлайн-мессенджеры, социальные сети, сайты знакомств, форумы, блоги и т.д. </a:t>
            </a:r>
            <a:endParaRPr lang="ru-RU" altLang="ru-RU" b="1" dirty="0">
              <a:latin typeface="Georgia" pitchFamily="18" charset="0"/>
            </a:endParaRPr>
          </a:p>
        </p:txBody>
      </p:sp>
      <p:sp>
        <p:nvSpPr>
          <p:cNvPr id="4" name="AutoShape 2" descr="data:image/jpeg;base64,/9j/4AAQSkZJRgABAQAAAQABAAD/2wCEAAkGBxQTEhUTExQWFRUXGBwaGBYXGBgVGBwaGBgYGBUXFxcYHCggGBwlHBcXITEhJSkrLi4uFx8zODMsNygtLisBCgoKDg0OGxAQGywkICQsLCwsLCwsLCwsLCwsLCwsLCwsLCwsLCwsLCwsLCwsLCwsLCwsLCwsLCwsLCwsLCwsLP/AABEIAMYA/gMBIgACEQEDEQH/xAAcAAABBQEBAQAAAAAAAAAAAAAGAgMEBQcAAQj/xABBEAACAQIFAQUFBAgEBgMAAAABAgMAEQQFEiExQQYiUWFxEzKBkaEjQrHBBxRSYnKC4fAkkrLRM0NTY6LxFcLS/8QAGQEAAgMBAAAAAAAAAAAAAAAAAgQAAQMF/8QAKBEAAgICAwABBAICAwAAAAAAAAECEQMhBBIxQSIyUWFx8BMUM7HB/9oADAMBAAIRAxEAPwA17Y4lFiYOQBbvXLXt97Tblre701W1bUDZNiMAY4FmWP2lo2lZtSjeeQSDUDuwQJ3CANLagTpIo07df8B9ulZMiXsAOTQ3ss0bIEiCSvGsYZiPZaSXGyr7S7KNPjp/e1VEzOARZhAw2uVv87UcdnsEseHQaQDpF/lQJ2tk/wAfHb7un/UKtkNYJ7tZhnd0fWNjqO/xNacD3PhWd41llLL+8fxpXmfAxg9ZWjtA97FQRanmMeK66WUcVV5hlLqbjceIpvLmKyKON7UnSqxlr8E7B5dIjkH3bGvctxbI+nkE8VIxGalWKsL2pvDzQysCDoYGqkm1YMZR+R3M8LDJsO61VsGGaIvvbbY/OnM0VtbNbY8Go/66xup4tarTpEqyVBiOdW+3NNLAV+NKjiBXuncdKc0MAL8GiB2OxQBri9Ig7pIb51Ijtew5tXLH3bHx5oirHtgBbe9LWMqf3abA223tUjXcCroo9lfS3FwajSRnV5VIlbgUtlBtVkIESaW5p7Tvem5BvTWIx6RLqkYCrIWCUOZmv2pqFie3cQNkBbzHFNwZssz6uPKjpgPYVdnj9oPStKywbVmnZ8faj0rS8t4pjF4YzJ1dXV1agHV1dXVCHUkLSq6oQBu2UV8PJ/CayTKxeWMeLr+NbDmziWA23uKyHDJolTpaQbHm4P4UPyWb7CtkHpWTZ82rMAP31H1Faqkv2e4tt+VZKJPaZkLf9YfT/wBVbIbKPcHpWTHVrl0mxDMf/I1qyyXWs4jmiMjAML6mBHxN6V5niGMHyUcObuDubi+4NXEyJqSQ7HmoeP7PndkPJvak5jCUhTe5HNJaGD3EYUysxBBvvVYcucFm4sKkZXj9GoabkjY05HmoY2YeVaKUloBwRIynNR7O0guB1qO7Ru5KnnpUbFKpBCm1jVI/JZSbqd6uMFLZd0EeJhIe63H4VNhxB4eoGVZr9ndhfjensZjYgSxawtQNNOgrTLQRC+q+1qjYicmyqL3oWxHbBFNkBPSp+UdqIZJEvZCDvetIrezOXmghiBAJA67invad0HrVjNFG8JkQjnoarSwHNavHtJGalptii99+tPxC25qJKbm44FSWc92pKLSJGVso+1GeCBbKpaRtlUeNZR2gnxDPecm54XoPhWqdoYF9sh21UE9rcoY3l1XA6VWPKlOmaTxXjtAxgiaucJMVII2q17IdnhpE0guOgpjtXEscwEfBG4Fbf5Izn0QCxSjj7sPew2YiRt7bCtTynEKbgMCa+YMLmDx+6xX0q6y3NpV4lcX5sxvWsMbiYSkmfS9e1nfYPteW0wTncmySE9f2Wv49DWhg0YB7XV1dUIdXV1dUIYv2Iz0tGYm308EnoeKGs8BTFk9NQYfPeqjAYpomDqd/p6GiHP51lgimW1yxD256WHzvQlmsvjh+rh7/AHL/AEvWV9nZC2MjfxkJ/E07gu1JGGMLHvWK38ulM9jlBnDH7isfkKsho+W58HxTQeRt8OazfFr9rJ/G3+o1M7LYonHRv+0zfUGrHFZVG7s2qxLH53pPlOkhnjPYmDNdMA5JBtSRm8ZHeFdislZISAdRvcVSPhJF95TalI0MNWwjVIgpZLb0M44BG5Fr8daQ2I0KTexpOUuk0yrIR3gfnWkY/INvwViIZBrkA7osfO3jVdmMugkIffF60LAwKyFD5qfTpWfY7ACKV1YmyHYeXSrhIKao9jxns4iu4J60N4szOdwxHTa9WGbZorum2kXAoyy1otI92rk+u2vSY4KerM5XDN1FvI0l4j0rSO0WWrJHqUDUBsRWegsTYAk+AF6KMrKnj66CjsbnjR/YtcqeCfwoxaYtY+f40C9lMIZpQoBBG56Wo9yslJdLC4Fb4Wr2K5Y/CCHGZaIYFJNy29V0e7qOlvwqZmc5Zbe8PHwqowmI0W1bBbknwAFyflWk1dMCOga7YYRlcS6wLG25tUdoVkgIYjfxYf70xhcwE+IEs3BuQCGI2sRGCoOnkbjewY82IITjIr9+PDg2NrhQSeg7yhvjQf6ym7bNY8hxVJCMFiUTDBAyllHAIv8AKhnMYdi+ks7dbHatFXIoXF1xeDb+Qp9ExFx8RUbN8gWCB57RSabbRyygnUwX72oC1781IcZKVply5Lcaoy7C5XvdjVvhsAq72o6myV4hE760Evu6JSxUlDJZ0aNSuwPjvt1FRXjjb3mWXxIVUmHmrru5H7LXB+tb9ZPxi9xKTDqLWrTuzna6P2aJMWDqLFyNQa3BJG97c3FZlmuEbDytE/K8MNgykXVh6gg+XFe4fEms+zXoTins3fDYpJBdHVh+6Qfwp6st7OZnoljduAbN6EW/O/wrR48wiIB9ou/iQPxooysBol11NpMDwQfQg05RlHykh2q2yzcNHcaXFvRvut5biizHdh4zGNB0MBzub+tBxjkgdkcWa1t+PIg+HnVEGHUg6TyDY/Dmibsqto8S/wCzEfqKqc6YM6uv30Un14P4VYdnJ7RYlOpjJHw5qixvIMRpxER8GX67VYzykyFb7BifrVZgsAwjXED3RIBb4jeiKRFJJ0i9/wA6S5XwM8d1Y3mWcPEyBRtbe/8AvS//AJB799diLgc0vM8o9tpYNa3IqTLhd0YDVptceIpKLXjGHRU40LMp0qA/gdqDcWkiFGWwKv0PnRx2rw99LoB5hfOgzHva3kQd/WmIvq+oNWrNLyoXXUeWAJ9aEe3UP2hfoV3ojyrGXVbeFUv6QMWBARwSQPrQY/upG+VLoAWEgSSeNXIC3ub+VG2IwcTSLo2sOR1rMS+mQHmxovh7SpHp+837IG9MZsbdUY4MkUnYbxqNOioGHySOG7C1+STTmVNJKL6dI86g59gMQpWT2mqMGzra1h40tGm6GXKl2oKOzuXrFGZwBd258un9+dP4/CFJS54IHFScng9rAEB2sL1HnxEmpwRdRsPHaulirro5c77OyfA6jDkg8c1Qdo5AmCxDftRlQfAyERj/AFVaQsujQRsRvQ/29kRcA0am+qSMfJ9f/wBDWiYIO9ioFeeFHYgN7Rrr73cRiAviTaw9a0ufK/Z95v1iy6SQVjkG52FvaDV57VnP6P1Vsbh1J3UawPPUv5XrcBNuBf8A2/vijimzHJNQYHzR4N/eVAemqIqb+di1hTa5Tg2J0mNR+60ibHpvGB9aOhMCbXBPhe5pEuGQ8oh9UU/lV7L7J7AmXJIyO5IfjiFG3ldxUfE5I6IW1ygAGxDRuL2J5s3hRsMBAd/YoP5QPwqpzUokWICqF+0tYbDaCM3A6byUSvwpNMB+2cl3i1bkYaC589F7/WqCMlSPOrHt3N/jJE/YEaf5YUH43qvVg1hSU3TGI+F/lc24B8qOtAMY9KzDATFZAtahhN4QfKsrNI+kDs5iSuK032O1vWtArLcPIVxSn96tPjNwDTOF2jDIqYI4he6KB/0k4FRpccqQPgR/vRmcUCvNBv6RcaCNPmPpatGCAWu4A8KnZa5Vr9CpU/zAioSAc33vx5etEXaHLfZRwOOqAH1tcVGUE2SYTXlZH8R+RoJmncSNdjzR/wBiHDZc6+GsfiaDpMBchtQ386T5L8GMPyR0zR1+8bVNOfPbY03DkjNvdTT7ZG37QApSTiMJE2bH/YayLMRQ9mmdRmMhksbc2q8xEJZQm3dW2/jQB2uwskarqFhfm9HjipyVgt9UxWUduJ4CAqqygWAb8a7O+0T4uMK8YDg31A0NRU/E9jT/AEjHxGFuXrI+JBJpeCurawdxXYnrTkY6UTegUqZqfZLOGlhBNrrsRTmZ9pI0Uq3eDbbVmWCzV8O10PPI8ac/WNXe8dz8aRfGqV/A1/n1RouVdvhGB9mb8beFJx36QGbuiMC/Ws7ZyG2/GnRJfcGtYpx8MnLt6HC9qmKWAF/GqHPM6aWMIdvtNfyVlt/5GquGQhlt1peMA1qPH8zajhKXamwZJUF/6OsAXx4cf8pLbC570b/7fWtbzWbRAkuwNrcHkjewuNxY+lZl+ixgZsQx4CG+9vc0jbz79LwmMDXN/eO5PJJPXzp3Hbv+f/Dl8ppTr9GrRYWMhWj02vyg2PxHnUpmHjWeYHOHUBLnQOB4E0UYXFtoDlSV8RvaxIN/lWixNg/7CXiLjXQnnE+tVUH/AIs8g+Ht/ZD6RVfQYwH0586GxvLl6nr7Jz6nXOx+tSUeqNME+7szrtPivaY7FP8A9+QD0Vyg+iimcG29z0qulxGtmf8AbZn/AMxLH8aewgLsFHHWubkdybOkloJpMOX9nJHu1xtWiZch9mA3hWdHEBAka8k1pOXy3iUnw/GgjJLTRfVtg5i3tiU/irScvclRfwrMcc3+IU/vD860zKz3B6VpisHIjBoO2DaApXcbXvVNmmaPO5Zjt0FVimnI6ZMCXhxcgeJFaT21w3+CXbdQv9azzKUvNGB1Yfj/AErVO2if4Rh5D8qj8ICPY7OhFHPGxtdSw9bEEVSxv6/OoGKXSR5gH+/lV0mXJpvrPSlOS6oYwfIqWVliQg2uaaw2Kk1pZjueOassRAjRBNY2pGGwaIQ5a9hSDsaTjRFikZp2B86Fu2+JJVEI3BO/lRtGqa9fjvQB24k1SA+ZprjxuSMcstFCg2paG/SmkenY2FOswR0i0oHj0psSd63SnH5qiyNiDS8PNavGW9NXtWlWqAdosjLexro3tUKJ6cV97daz6ksne2uNuRT8UhZwT0/Lemnymcf8tvhvtXQG1zvcA38eDcVUIqy22aP+jDLQ8c8hEdg12aS9rE728PcP0qreT2chXzNiLgWvtsdxyNqIP0VyNHl80jgBdSgALrcg36XAFzJb4Gh/tDjg0iErp70nPvcqDq87AU3gg3GzlcppZq/vgRZNgZnF7bHqdqNsvJTDmJ7Em9iON9/oap4GYIrWKhhdbgqCDuLX52saschdp47hSN/vd34CujPFGMb+Dm4c+SWTrR7iWKQyNe5Eb/RSR023FVubyiPFHoMPh5m9PZ4YRj6mr6SEGIgjdpET4NIqMPkT8qEu10+lsfJ4YUr8Z8QFH0BpPNK3/fydnixpfyZfBEbAHYVbYdtC34JqpikZjsKu8Ll5tqc3PQdBXIdtnTH8DJc8XZjYH1rXBgxHAoB6flWa9msKGlBPCmtIxE40fCrUdkTA/GSH2y/xCtVycH2S+lZHiZQZ1t+1Wu5Ofsl9K0wqmZ5HZ8xY3APExVxYg/2aRBETwDWw43KEkO6+NQMfkqLE2lQNjW5mAvZhL4qJf3h/vWk9u5LYYjyArOOyTAYqO/Qn50Vdvs0VlEYNyTvU+CA1mmAJw+HkA2sVP+baoM0rAstyN6NcgkR8LHG1iQb2/mqkxuXR+0a7W7x/GlOS6SN8FWyhjdtVr1InlZe75f1qykgiRrjf++akYuBDYsAb0ovyMasF2xTg7E2qgz8M1mIPPNGGLxQHdVBYVR9osSDBx12pjFOpIzyL6WCgalIf600tKp9iyHbbX8KdlNJi2Wxppn/pQ+hNi2boK7RXkS/OnrVCqsaiTetC7G9g1lCyYi5LWKxglQByC5G5J5sLW6mgbCRguoPBYD5kA1uGBxBQ+G+3p/d6Xz5GqSG+LhjK20PYrJgoFtrCwtf5bk3rH8xwrRTyxye8STfoQ5JDDyPNbZNiy63sSfEA0C9tstMsRljQNIlgRa5KMwPdtwQb/At40OKfWVfDNc+FOFpbQKR5yRD7Eh1BCAmN0Qn2dtJu0TMp230sAfCmlwEb8TYkHf8AZm6bn30+dIwmWsZkinSWD2myv7JmJPQBCV13Nh3Ttcc0Q5XghDKkkeKRWFz9tFiIgRYhlYlCtmUkEautNX1+RFJT3QUSdq8VNH7MezAjjLN/hJhaMoFV9pJNI0gkECxqP2W7WYtZ1ibE4F1be7LNGSTsFF1UA/TzpvDZpM2hfaYSUEkSBMRFG8kff0QsAdQRA9gOoAHjQ7mHZrFGVnjgKgnuqjF9IvdVUn3rbCtYTddb0Y5cOO+1bN2wmpvZ6ggs+tijqy7XZSBqv71qz7ty1xjbHZmwsX+UTTN8d1p7Ie0cIiRZ3ZJASrCxYBlOk3I538L0P9qJyY2Km4lxsjg+KxQQRqfTvtRZNQbv+7Axr6qopcObbCrCJGbnioOES25q2wRua56pDQSZNCECqOTRBNl00gsq0N5dNd7+ArXcAbxoR1ANaY0mwZOjM4uw2JLh7gb35rRspwzRxhXIJ8qnV1aqCTszcmwNhTc+FqgZgNmHSpkL7n++pod7T50sN79RsKtkMzxgMczhTYhjx63pJlLG7G5PU70zjMTrcuepvXiVCiQMSym6sRwRvUvEYosxJPnVXIp8KIv/AIqMKCzG5A6+VKcrxDHHaTYxiQfZqal4M60F+lIfFogC8kU/g8WpNiLX4pWNm7lqkQmy1nLEDbpVZnOSkxWLAEUV+2tt0oRzfFOzEE7Crx32I3aoCnj0MQelJFWeLhG9VIFdOD7ITap0LLX4pUa15GKkaBV2WkKjXrVlkmTviX0JYAC7Mb2UdNhuT4AVBUVpXYLLdEAc8yHV/Lwn03/mrHJPqrGMOPtKmVsHYmNCGeaRiLHuqqb/ABLeVFWGluAbX/Ok5v3VvUfJcQGT5j60lObfp0IY4w0kXiZg3RbfWm549YOoAhhZh4g7EfKmlkApwT+FV2v0PqvgySXJvYSsCb6GIAA8DdSx9LGpYzqRLDUNuLgdPEixon7U4ANNG7NoV7IzG5C2JIaw8mb5UJ4jKyZiiFXFzZj3VIBADHfbkfOujGMcsE2rOS5Twzai2i0xOayR6PaxxNrQOu5N1bjqRUbE5gjqdECI9mAbZt2UqpXYaSCbg+IFU8+BKGzIgJJsUY9CQdQ1G3Btweu4NTmy6SJY2kQqJF1ISR3l8dibcjnxqLjY1Lsl5+2R8rLKLi3p/pf9l1luOj9kFCd3SBs4FjYDQ6FTaxv609i5LYfCJ/2mc+skjD8IxQ+MTEY42XeUhtYYK2i2wINgy+Fjf1HFWmeYi0ipv9nFGvx9mrn6uavM/pMca2KjerDCyb0PLNc8fWrLDSW6UpbRvQV5dzcGtoy6PTEg8FH4ViOUSXXitnyLFiSBGBvtb5VrgdtmWQsK6urqZMjGO0XakQghTduBWe5lmbzuXc+g6CoEk5c3Ykk0qEEnxqiDoFWeUZe0siqAdzufKiDs12X1KHcc9D0o1yvJEjIIG9UQrJOziLC3dGyn8KA43u/U2rZsZD9mw/dP4Vk/6mI3uzc/SleT4hjDWyBiiAQeL0tDI1iBcDjpVguJh1KANW9Qs1zJrnQAu9KW/g3otcM5098gVU4vAxLc+98arj7R11ljYVZYWFmiYkcC4o1JeMji1sHJcKXkA0WH0obxiaZGA6GjGDE3b0vehLM/+K9vGn8T3QpL8jZ6GnYm6U3EdrV7Y/EUZEXPZ3LTiJ1j+7y58EHvb+fHxrZIYwAABYAceHpQh+jzLtEPtWFml3Hkgvp+e7fEUXM9I5pXL+Dp8bHUb/JAzr3DQn2ex5LSL0vdT6bN+X1q37R42yNc9PwoSy/FiMx/C/x5/Gs6tDDDuPEedLR9+fp/Wo2HqUse/H1oKL7ETtGv2BJ3syn62/OqnAslrkHUOLG3PIv4HwIq57WYfVgZ/JNXX7pDflWTR5hIp7sjAeTfk166HFrocvl/ff6DnMIEbvC99xuRt0uLKNj5i+9U2MdgvU6QdIuSAPAeA8hVQM5n/aY+qo34WpBzZjyR/l/rTNihcYqWNvZrE5bWBrBsbMWGwZQLgje3I8TUnNptU8p/fIHoDYfQCqXKpjJiIhq5cbkbDe/uj/3R0OyqE3OIHXcRE7/GQUrnmk+oxixykrSBmC3xq1ghuRYXNXMfZqNbfas/ogjH+pifpVomDRBZQAPLn4nk0s3fgxHBJ+6EZRl+w1S6PIJqHxOoVpPZFTHEVJVhckMpJBB9QCD5VnsbAVc5PmhiItuDyOlHil0lbDzcZSj9Jo4mpSy1WYTGLIoZTt+FPmSukoqStHKaadM+WIkLMFG5O1q0bsd2VC/aSDfoD0prsV2RN1lkB8q0jDYQCsixrDYYAfSpUaV6i80xPjgj6SraRbVILaFJ91W31fG1heoESpFuD5isSz4E4mQHhWItW4np58Vj2fBRiZ9Q++TelOV4jXE/qKnBrdhYbU5icH3vKvJcwFwBx5VFnxxIYW6c0oosZc7eiwhmjjUqbG9R8bmhIYKLAi21VmFiZjYC5qeMuNiX28qtJJkf7KPC3JYVQY8faNRJgnCyMpND2a/8Q10MX3MUm9DUdW3Z/Lf1idI99PvP/AOfncD+aqmNhWm9hMr9nD7VhZpbHzCD3B+LfEeFXmn1VmnHx95UFeHjAFhsBsPQcClT8bUlDT1riuczr+AZ2yjBgYkdPr0oRwmEuttTccXrRM5Aa6WuSCLc/ShrL8IQNLqQy9CCPj6UUZ1GgHG5WEeWNdEPkPwq2jFVmAj0ovpVnDQJkeiTNhxJE6HhlKn+YW/Osiiw0KKInMHtN9eskbi111qCVa+1thsd62CBtrUAdtVaGYkCUiRSV0AMusHcMDfbg7W5pviy31EeXG0pABHEGcKL2LW8Tb8zV7nWSRxxs6K66LDVrVlJIBAK+8DuPKq3KpozPqmC6W1k3C2uQSoAOw71hfperDMpMMI3MZhZtwFEcisBcgMG06Dtvz8KfEEV+RsBNGfA3+laLFmAI5oGyDLhK7A8Ko48T/6q7bK5o/c76+HX+tIciLcrR0+G+sAqixWw39adOLvtQxDO4G6vfw0n/am8Xm5SwKsL9SDb4VgkxvsgqbEhQSTvwB4mpuHl7ovzQXgMUWYO524UeHifU1ejG7WqL0gW5TmxjbnbrRjhscHUFd6ynD4qrfBZky8GmcWZw88Fs/HU/wCQ3wOF0qAKbxWZpG3sxeSX/pRjU9uhfpGNju5A9TtUnGws0MgRirlGCsOQxU2I868yjCxJEvskCqwDbbkkjcsx3Y+ZuabOWQSkkjaNRhIAZimlz3iwCgsvGwJNqTl+K1e0RhqcEKyjqQoBJHRSN9/GpsDAvIRv3gt/4VH/AOqpMBh/1XE4llJaJmSSRWJZlLqQZAx30jSBp4AG1Ayy0PcUk/8ALUKLb2LWufhsPhWM9qGb9ZmW5aznzvxWzTYizMjKSG7yuBdSNrgkcH15rKs+iC4iY9dZpbkeI1x+gtDAzNa3qashgUFwzbW9KbnxqrsOfGuxsWpVkv04pRt/IwlZOwWLiXZVsANzVemLMkvO29qfwMAMbDi/Wo7+zgXbdz1qQouRVTIRKSaqMyF7terDHMX3piJVKMCPSuhB6sTkt0QsngEk8SNw0iKfRmAP41t+oaRbbbisq7C4cfrsZP3Q5A8SI2t8tz/LWku3nWPKdtIf4KqLY/7SpMMtxVc7UmOQ32FK0PMvBHcbc1V5ooijdjuxFh+QFSsNITztXZhgvaAW+dBJfJn4yJgIr4dG66Rf161Jh4rssFo9B6Ej6m1JwgsSKFMF+kmIVU9r8tM0LBR9ooLRm5HeA8vEXFvSrqO169nXrWsZuLtGclapmJdmp9DlmR2Qix0c31A+I6XHxp/OMUDEFHt7kqD7WNFXqTZ1N73A2t41Y9osE2Cnl06DHiFaxce7q94KRsCCbg+FvCh7HYvXpGmMWJN0173tzrY8WNreJrrxkpK0cqUer6sI+xkdxIfFgPkP6mjGEAc0N9lIvZwrflrsR68fS1XmKfuXpGcrkzq4o1jSZOjjFRsxyxJFIYXv8/hScJiLipQkBoewSiBGKw8mHPeuydGHI9RShmQHjf0NFeYYdXVlNtxQpiEBUeN7H1G1U6DTZc5bib81apLahfAtZqv4HuKqJbZtcW4B8QD86G8BhJXklgmk0xxtqSGO41xOWKGWQ7kXDDSukd2xvVt2fn1YaMk3YLob+KMlG+qmuxeEYzwzJbYMklzyjDULDqwdUt5M1dNnCG8GoVpUAA0vqsNu6yLY26DY/KmMDHeeSW10lQAHpaMkL89TH0qbjsvjkIZ0DFRYE+HNj4jyO1IjxevaOzAff+4PQj3vhQUEKiw6omhb6d9iSdj0HlWL9ooD+tYoA8Pt8hW1k1kXaYhMViCx5fYfAUryfEa4vQQOFdmNh1tVxipAiKpsbDioGaYs6l0nYim4cK8h23/vxpVq9sYvR7PiWby8AKl4nLS6ofLc16mFWIF37xH41EnzF24Nh4VE78IkM4rQo0LueCaqjHa9qlRKb3PF+aTiHANl4pmOtIye3ZEy/EmKRZF5Q3A4v4j4i4+Nalh5FkRXQ3VgGB9fz6fCslc2ajbsXjtJMLHutunk3JHx59fWjzRtWXxsnVuIUAUsUlq40o0dFO0SITepiSbVXwvTyS0NEHzt8aWijkVGZ6VHJQNEaslEb07UcSUsS1EZtFP2ny4TRkWW6m63VXG3Is4I4vQenZqPUGO+97BUVb+igeHFH8zXqnkis1q3hNpVZTxxbtrZSRYcil45yFANS7b1HzaO4HlVoNsj5fP0qd+sWqkwT72q2IuKiJdDjYrum3JqBIi2C28zTOLk08Gm8NLehaLslwR9KnrHtsahxPUsNWkSmbTgMEkKCOMaVF+pYkkksSTuSSSST41Ez/OFwqB2VmuQoC25OwuTwK6urpHGG0wckwDYhhpIuIUvot++xsZD62HlU9BYAAWtwOldXVmWIasa7Yb42YH9of6RXV1L8jxG2L0qmy8P7M3sKcxkoguiDnrXldSCdumbohklojc8mkCHQmo73ryuol6E/tZCbEEoQRTCKOTXV1MrTMn4QcctzerLIpDqA67WPxFq8rqYf2C8f+Q0jDSalBPJH14Ne668rqRZ1I+HI5pxZN66uqghavSw29dXVmwkPE0pTXldVIpnp4qvxXj8K6urVAogSLTGIPSurqP5IUEo0v8AGrWF9q8rqiKkVeMa7WrsPsa6uqMJE2I1LVq9rqOIL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8" name="Picture 4" descr="http://blogerator.ru/uploads/pix2012/cyberbullying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323" y="2819758"/>
            <a:ext cx="4457700" cy="348615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572000" y="3221603"/>
            <a:ext cx="4572000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>
              <a:spcAft>
                <a:spcPts val="1000"/>
              </a:spcAft>
              <a:buFont typeface="Wingdings" pitchFamily="2" charset="2"/>
              <a:buChar char="ü"/>
            </a:pPr>
            <a:r>
              <a:rPr lang="ru-RU" altLang="ru-RU" sz="2200" b="1" dirty="0">
                <a:latin typeface="Georgia" pitchFamily="18" charset="0"/>
              </a:rPr>
              <a:t>Агрессия в интернете (</a:t>
            </a:r>
            <a:r>
              <a:rPr lang="ru-RU" altLang="ru-RU" sz="2200" b="1" dirty="0" err="1">
                <a:latin typeface="Georgia" pitchFamily="18" charset="0"/>
              </a:rPr>
              <a:t>троллинг</a:t>
            </a:r>
            <a:r>
              <a:rPr lang="ru-RU" altLang="ru-RU" sz="2200" b="1" dirty="0">
                <a:latin typeface="Georgia" pitchFamily="18" charset="0"/>
              </a:rPr>
              <a:t>, </a:t>
            </a:r>
            <a:r>
              <a:rPr lang="ru-RU" altLang="ru-RU" sz="2200" b="1" dirty="0" err="1">
                <a:latin typeface="Georgia" pitchFamily="18" charset="0"/>
              </a:rPr>
              <a:t>кибербуллинг</a:t>
            </a:r>
            <a:r>
              <a:rPr lang="ru-RU" altLang="ru-RU" sz="2200" b="1" dirty="0">
                <a:latin typeface="Georgia" pitchFamily="18" charset="0"/>
              </a:rPr>
              <a:t>)</a:t>
            </a:r>
          </a:p>
          <a:p>
            <a:pPr eaLnBrk="1" hangingPunct="1">
              <a:spcAft>
                <a:spcPts val="1000"/>
              </a:spcAft>
              <a:buFont typeface="Wingdings" pitchFamily="2" charset="2"/>
              <a:buChar char="ü"/>
            </a:pPr>
            <a:r>
              <a:rPr lang="ru-RU" altLang="ru-RU" sz="2200" b="1" dirty="0">
                <a:latin typeface="Georgia" pitchFamily="18" charset="0"/>
              </a:rPr>
              <a:t>Общение с незнакомцами</a:t>
            </a:r>
          </a:p>
          <a:p>
            <a:pPr eaLnBrk="1" hangingPunct="1">
              <a:spcAft>
                <a:spcPts val="1000"/>
              </a:spcAft>
              <a:buFont typeface="Wingdings" pitchFamily="2" charset="2"/>
              <a:buChar char="ü"/>
            </a:pPr>
            <a:r>
              <a:rPr lang="ru-RU" altLang="ru-RU" sz="2200" b="1" dirty="0">
                <a:latin typeface="Georgia" pitchFamily="18" charset="0"/>
              </a:rPr>
              <a:t>Незаконные контакты (</a:t>
            </a:r>
            <a:r>
              <a:rPr lang="ru-RU" altLang="ru-RU" sz="2200" b="1" dirty="0" err="1">
                <a:latin typeface="Georgia" pitchFamily="18" charset="0"/>
              </a:rPr>
              <a:t>груминг</a:t>
            </a:r>
            <a:r>
              <a:rPr lang="ru-RU" altLang="ru-RU" sz="2200" b="1" dirty="0">
                <a:latin typeface="Georgia" pitchFamily="18" charset="0"/>
              </a:rPr>
              <a:t>)</a:t>
            </a:r>
          </a:p>
          <a:p>
            <a:pPr eaLnBrk="1" hangingPunct="1">
              <a:spcAft>
                <a:spcPts val="1000"/>
              </a:spcAft>
              <a:buFont typeface="Wingdings" pitchFamily="2" charset="2"/>
              <a:buChar char="ü"/>
            </a:pPr>
            <a:endParaRPr lang="ru-RU" altLang="ru-RU" sz="22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790386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6" y="260648"/>
            <a:ext cx="9144000" cy="504056"/>
          </a:xfrm>
        </p:spPr>
        <p:txBody>
          <a:bodyPr>
            <a:noAutofit/>
          </a:bodyPr>
          <a:lstStyle/>
          <a:p>
            <a:pPr algn="ctr"/>
            <a:r>
              <a:rPr lang="ru-RU" alt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Контентные риски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4286" y="1111578"/>
            <a:ext cx="6156176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altLang="ru-RU" b="1" dirty="0"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материалы (тексты, картинки, аудио, видеофайлы, ссылки на сторонние ресурсы), содержащие насилие, агрессию, эротику и порнографию, нецензурную лексику, информацию, разжигающую, расовую ненависть, пропаганду анорексии и булимии, суицида, азартных игр, наркотических веществ и т.д.</a:t>
            </a:r>
            <a:endParaRPr lang="ru-RU" altLang="ru-RU" b="1" dirty="0">
              <a:latin typeface="Georgia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ru-RU" altLang="ru-RU" b="1" dirty="0" smtClean="0"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endParaRPr lang="ru-RU" altLang="ru-RU" b="1" dirty="0">
              <a:latin typeface="Georgia" pitchFamily="18" charset="0"/>
            </a:endParaRPr>
          </a:p>
        </p:txBody>
      </p:sp>
      <p:sp>
        <p:nvSpPr>
          <p:cNvPr id="4" name="AutoShape 2" descr="data:image/jpeg;base64,/9j/4AAQSkZJRgABAQAAAQABAAD/2wCEAAkGBxQTEhUTExQWFRUXGBwaGBYXGBgVGBwaGBgYGBUXFxcYHCggGBwlHBcXITEhJSkrLi4uFx8zODMsNygtLisBCgoKDg0OGxAQGywkICQsLCwsLCwsLCwsLCwsLCwsLCwsLCwsLCwsLCwsLCwsLCwsLCwsLCwsLCwsLCwsLCwsLP/AABEIAMYA/gMBIgACEQEDEQH/xAAcAAABBQEBAQAAAAAAAAAAAAAGAgMEBQcAAQj/xABBEAACAQIFAQUFBAgEBgMAAAABAgMAEQQFEiExQQYiUWFxEzKBkaEjQrHBBxRSYnKC4fAkkrLRM0NTY6LxFcLS/8QAGQEAAgMBAAAAAAAAAAAAAAAAAgQAAQMF/8QAKBEAAgICAwABBAICAwAAAAAAAAECEQMhBBIxQSIyUWFx8BMUM7HB/9oADAMBAAIRAxEAPwA17Y4lFiYOQBbvXLXt97Tblre701W1bUDZNiMAY4FmWP2lo2lZtSjeeQSDUDuwQJ3CANLagTpIo07df8B9ulZMiXsAOTQ3ss0bIEiCSvGsYZiPZaSXGyr7S7KNPjp/e1VEzOARZhAw2uVv87UcdnsEseHQaQDpF/lQJ2tk/wAfHb7un/UKtkNYJ7tZhnd0fWNjqO/xNacD3PhWd41llLL+8fxpXmfAxg9ZWjtA97FQRanmMeK66WUcVV5hlLqbjceIpvLmKyKON7UnSqxlr8E7B5dIjkH3bGvctxbI+nkE8VIxGalWKsL2pvDzQysCDoYGqkm1YMZR+R3M8LDJsO61VsGGaIvvbbY/OnM0VtbNbY8Go/66xup4tarTpEqyVBiOdW+3NNLAV+NKjiBXuncdKc0MAL8GiB2OxQBri9Ig7pIb51Ijtew5tXLH3bHx5oirHtgBbe9LWMqf3abA223tUjXcCroo9lfS3FwajSRnV5VIlbgUtlBtVkIESaW5p7Tvem5BvTWIx6RLqkYCrIWCUOZmv2pqFie3cQNkBbzHFNwZssz6uPKjpgPYVdnj9oPStKywbVmnZ8faj0rS8t4pjF4YzJ1dXV1agHV1dXVCHUkLSq6oQBu2UV8PJ/CayTKxeWMeLr+NbDmziWA23uKyHDJolTpaQbHm4P4UPyWb7CtkHpWTZ82rMAP31H1Faqkv2e4tt+VZKJPaZkLf9YfT/wBVbIbKPcHpWTHVrl0mxDMf/I1qyyXWs4jmiMjAML6mBHxN6V5niGMHyUcObuDubi+4NXEyJqSQ7HmoeP7PndkPJvak5jCUhTe5HNJaGD3EYUysxBBvvVYcucFm4sKkZXj9GoabkjY05HmoY2YeVaKUloBwRIynNR7O0guB1qO7Ru5KnnpUbFKpBCm1jVI/JZSbqd6uMFLZd0EeJhIe63H4VNhxB4eoGVZr9ndhfjensZjYgSxawtQNNOgrTLQRC+q+1qjYicmyqL3oWxHbBFNkBPSp+UdqIZJEvZCDvetIrezOXmghiBAJA67invad0HrVjNFG8JkQjnoarSwHNavHtJGalptii99+tPxC25qJKbm44FSWc92pKLSJGVso+1GeCBbKpaRtlUeNZR2gnxDPecm54XoPhWqdoYF9sh21UE9rcoY3l1XA6VWPKlOmaTxXjtAxgiaucJMVII2q17IdnhpE0guOgpjtXEscwEfBG4Fbf5Izn0QCxSjj7sPew2YiRt7bCtTynEKbgMCa+YMLmDx+6xX0q6y3NpV4lcX5sxvWsMbiYSkmfS9e1nfYPteW0wTncmySE9f2Wv49DWhg0YB7XV1dUIdXV1dUIYv2Iz0tGYm308EnoeKGs8BTFk9NQYfPeqjAYpomDqd/p6GiHP51lgimW1yxD256WHzvQlmsvjh+rh7/AHL/AEvWV9nZC2MjfxkJ/E07gu1JGGMLHvWK38ulM9jlBnDH7isfkKsho+W58HxTQeRt8OazfFr9rJ/G3+o1M7LYonHRv+0zfUGrHFZVG7s2qxLH53pPlOkhnjPYmDNdMA5JBtSRm8ZHeFdislZISAdRvcVSPhJF95TalI0MNWwjVIgpZLb0M44BG5Fr8daQ2I0KTexpOUuk0yrIR3gfnWkY/INvwViIZBrkA7osfO3jVdmMugkIffF60LAwKyFD5qfTpWfY7ACKV1YmyHYeXSrhIKao9jxns4iu4J60N4szOdwxHTa9WGbZorum2kXAoyy1otI92rk+u2vSY4KerM5XDN1FvI0l4j0rSO0WWrJHqUDUBsRWegsTYAk+AF6KMrKnj66CjsbnjR/YtcqeCfwoxaYtY+f40C9lMIZpQoBBG56Wo9yslJdLC4Fb4Wr2K5Y/CCHGZaIYFJNy29V0e7qOlvwqZmc5Zbe8PHwqowmI0W1bBbknwAFyflWk1dMCOga7YYRlcS6wLG25tUdoVkgIYjfxYf70xhcwE+IEs3BuQCGI2sRGCoOnkbjewY82IITjIr9+PDg2NrhQSeg7yhvjQf6ym7bNY8hxVJCMFiUTDBAyllHAIv8AKhnMYdi+ks7dbHatFXIoXF1xeDb+Qp9ExFx8RUbN8gWCB57RSabbRyygnUwX72oC1781IcZKVply5Lcaoy7C5XvdjVvhsAq72o6myV4hE760Evu6JSxUlDJZ0aNSuwPjvt1FRXjjb3mWXxIVUmHmrru5H7LXB+tb9ZPxi9xKTDqLWrTuzna6P2aJMWDqLFyNQa3BJG97c3FZlmuEbDytE/K8MNgykXVh6gg+XFe4fEms+zXoTins3fDYpJBdHVh+6Qfwp6st7OZnoljduAbN6EW/O/wrR48wiIB9ou/iQPxooysBol11NpMDwQfQg05RlHykh2q2yzcNHcaXFvRvut5biizHdh4zGNB0MBzub+tBxjkgdkcWa1t+PIg+HnVEGHUg6TyDY/Dmibsqto8S/wCzEfqKqc6YM6uv30Un14P4VYdnJ7RYlOpjJHw5qixvIMRpxER8GX67VYzykyFb7BifrVZgsAwjXED3RIBb4jeiKRFJJ0i9/wA6S5XwM8d1Y3mWcPEyBRtbe/8AvS//AJB799diLgc0vM8o9tpYNa3IqTLhd0YDVptceIpKLXjGHRU40LMp0qA/gdqDcWkiFGWwKv0PnRx2rw99LoB5hfOgzHva3kQd/WmIvq+oNWrNLyoXXUeWAJ9aEe3UP2hfoV3ojyrGXVbeFUv6QMWBARwSQPrQY/upG+VLoAWEgSSeNXIC3ub+VG2IwcTSLo2sOR1rMS+mQHmxovh7SpHp+837IG9MZsbdUY4MkUnYbxqNOioGHySOG7C1+STTmVNJKL6dI86g59gMQpWT2mqMGzra1h40tGm6GXKl2oKOzuXrFGZwBd258un9+dP4/CFJS54IHFScng9rAEB2sL1HnxEmpwRdRsPHaulirro5c77OyfA6jDkg8c1Qdo5AmCxDftRlQfAyERj/AFVaQsujQRsRvQ/29kRcA0am+qSMfJ9f/wBDWiYIO9ioFeeFHYgN7Rrr73cRiAviTaw9a0ufK/Z95v1iy6SQVjkG52FvaDV57VnP6P1Vsbh1J3UawPPUv5XrcBNuBf8A2/vijimzHJNQYHzR4N/eVAemqIqb+di1hTa5Tg2J0mNR+60ibHpvGB9aOhMCbXBPhe5pEuGQ8oh9UU/lV7L7J7AmXJIyO5IfjiFG3ldxUfE5I6IW1ygAGxDRuL2J5s3hRsMBAd/YoP5QPwqpzUokWICqF+0tYbDaCM3A6byUSvwpNMB+2cl3i1bkYaC589F7/WqCMlSPOrHt3N/jJE/YEaf5YUH43qvVg1hSU3TGI+F/lc24B8qOtAMY9KzDATFZAtahhN4QfKsrNI+kDs5iSuK032O1vWtArLcPIVxSn96tPjNwDTOF2jDIqYI4he6KB/0k4FRpccqQPgR/vRmcUCvNBv6RcaCNPmPpatGCAWu4A8KnZa5Vr9CpU/zAioSAc33vx5etEXaHLfZRwOOqAH1tcVGUE2SYTXlZH8R+RoJmncSNdjzR/wBiHDZc6+GsfiaDpMBchtQ386T5L8GMPyR0zR1+8bVNOfPbY03DkjNvdTT7ZG37QApSTiMJE2bH/YayLMRQ9mmdRmMhksbc2q8xEJZQm3dW2/jQB2uwskarqFhfm9HjipyVgt9UxWUduJ4CAqqygWAb8a7O+0T4uMK8YDg31A0NRU/E9jT/AEjHxGFuXrI+JBJpeCurawdxXYnrTkY6UTegUqZqfZLOGlhBNrrsRTmZ9pI0Uq3eDbbVmWCzV8O10PPI8ac/WNXe8dz8aRfGqV/A1/n1RouVdvhGB9mb8beFJx36QGbuiMC/Ws7ZyG2/GnRJfcGtYpx8MnLt6HC9qmKWAF/GqHPM6aWMIdvtNfyVlt/5GquGQhlt1peMA1qPH8zajhKXamwZJUF/6OsAXx4cf8pLbC570b/7fWtbzWbRAkuwNrcHkjewuNxY+lZl+ixgZsQx4CG+9vc0jbz79LwmMDXN/eO5PJJPXzp3Hbv+f/Dl8ppTr9GrRYWMhWj02vyg2PxHnUpmHjWeYHOHUBLnQOB4E0UYXFtoDlSV8RvaxIN/lWixNg/7CXiLjXQnnE+tVUH/AIs8g+Ht/ZD6RVfQYwH0586GxvLl6nr7Jz6nXOx+tSUeqNME+7szrtPivaY7FP8A9+QD0Vyg+iimcG29z0qulxGtmf8AbZn/AMxLH8aewgLsFHHWubkdybOkloJpMOX9nJHu1xtWiZch9mA3hWdHEBAka8k1pOXy3iUnw/GgjJLTRfVtg5i3tiU/irScvclRfwrMcc3+IU/vD860zKz3B6VpisHIjBoO2DaApXcbXvVNmmaPO5Zjt0FVimnI6ZMCXhxcgeJFaT21w3+CXbdQv9azzKUvNGB1Yfj/AErVO2if4Rh5D8qj8ICPY7OhFHPGxtdSw9bEEVSxv6/OoGKXSR5gH+/lV0mXJpvrPSlOS6oYwfIqWVliQg2uaaw2Kk1pZjueOassRAjRBNY2pGGwaIQ5a9hSDsaTjRFikZp2B86Fu2+JJVEI3BO/lRtGqa9fjvQB24k1SA+ZprjxuSMcstFCg2paG/SmkenY2FOswR0i0oHj0psSd63SnH5qiyNiDS8PNavGW9NXtWlWqAdosjLexro3tUKJ6cV97daz6ksne2uNuRT8UhZwT0/Lemnymcf8tvhvtXQG1zvcA38eDcVUIqy22aP+jDLQ8c8hEdg12aS9rE728PcP0qreT2chXzNiLgWvtsdxyNqIP0VyNHl80jgBdSgALrcg36XAFzJb4Gh/tDjg0iErp70nPvcqDq87AU3gg3GzlcppZq/vgRZNgZnF7bHqdqNsvJTDmJ7Em9iON9/oap4GYIrWKhhdbgqCDuLX52saschdp47hSN/vd34CujPFGMb+Dm4c+SWTrR7iWKQyNe5Eb/RSR023FVubyiPFHoMPh5m9PZ4YRj6mr6SEGIgjdpET4NIqMPkT8qEu10+lsfJ4YUr8Z8QFH0BpPNK3/fydnixpfyZfBEbAHYVbYdtC34JqpikZjsKu8Ll5tqc3PQdBXIdtnTH8DJc8XZjYH1rXBgxHAoB6flWa9msKGlBPCmtIxE40fCrUdkTA/GSH2y/xCtVycH2S+lZHiZQZ1t+1Wu5Ofsl9K0wqmZ5HZ8xY3APExVxYg/2aRBETwDWw43KEkO6+NQMfkqLE2lQNjW5mAvZhL4qJf3h/vWk9u5LYYjyArOOyTAYqO/Qn50Vdvs0VlEYNyTvU+CA1mmAJw+HkA2sVP+baoM0rAstyN6NcgkR8LHG1iQb2/mqkxuXR+0a7W7x/GlOS6SN8FWyhjdtVr1InlZe75f1qykgiRrjf++akYuBDYsAb0ovyMasF2xTg7E2qgz8M1mIPPNGGLxQHdVBYVR9osSDBx12pjFOpIzyL6WCgalIf600tKp9iyHbbX8KdlNJi2Wxppn/pQ+hNi2boK7RXkS/OnrVCqsaiTetC7G9g1lCyYi5LWKxglQByC5G5J5sLW6mgbCRguoPBYD5kA1uGBxBQ+G+3p/d6Xz5GqSG+LhjK20PYrJgoFtrCwtf5bk3rH8xwrRTyxye8STfoQ5JDDyPNbZNiy63sSfEA0C9tstMsRljQNIlgRa5KMwPdtwQb/At40OKfWVfDNc+FOFpbQKR5yRD7Eh1BCAmN0Qn2dtJu0TMp230sAfCmlwEb8TYkHf8AZm6bn30+dIwmWsZkinSWD2myv7JmJPQBCV13Nh3Ttcc0Q5XghDKkkeKRWFz9tFiIgRYhlYlCtmUkEautNX1+RFJT3QUSdq8VNH7MezAjjLN/hJhaMoFV9pJNI0gkECxqP2W7WYtZ1ibE4F1be7LNGSTsFF1UA/TzpvDZpM2hfaYSUEkSBMRFG8kff0QsAdQRA9gOoAHjQ7mHZrFGVnjgKgnuqjF9IvdVUn3rbCtYTddb0Y5cOO+1bN2wmpvZ6ggs+tijqy7XZSBqv71qz7ty1xjbHZmwsX+UTTN8d1p7Ie0cIiRZ3ZJASrCxYBlOk3I538L0P9qJyY2Km4lxsjg+KxQQRqfTvtRZNQbv+7Axr6qopcObbCrCJGbnioOES25q2wRua56pDQSZNCECqOTRBNl00gsq0N5dNd7+ArXcAbxoR1ANaY0mwZOjM4uw2JLh7gb35rRspwzRxhXIJ8qnV1aqCTszcmwNhTc+FqgZgNmHSpkL7n++pod7T50sN79RsKtkMzxgMczhTYhjx63pJlLG7G5PU70zjMTrcuepvXiVCiQMSym6sRwRvUvEYosxJPnVXIp8KIv/AIqMKCzG5A6+VKcrxDHHaTYxiQfZqal4M60F+lIfFogC8kU/g8WpNiLX4pWNm7lqkQmy1nLEDbpVZnOSkxWLAEUV+2tt0oRzfFOzEE7Crx32I3aoCnj0MQelJFWeLhG9VIFdOD7ITap0LLX4pUa15GKkaBV2WkKjXrVlkmTviX0JYAC7Mb2UdNhuT4AVBUVpXYLLdEAc8yHV/Lwn03/mrHJPqrGMOPtKmVsHYmNCGeaRiLHuqqb/ABLeVFWGluAbX/Ok5v3VvUfJcQGT5j60lObfp0IY4w0kXiZg3RbfWm549YOoAhhZh4g7EfKmlkApwT+FV2v0PqvgySXJvYSsCb6GIAA8DdSx9LGpYzqRLDUNuLgdPEixon7U4ANNG7NoV7IzG5C2JIaw8mb5UJ4jKyZiiFXFzZj3VIBADHfbkfOujGMcsE2rOS5Twzai2i0xOayR6PaxxNrQOu5N1bjqRUbE5gjqdECI9mAbZt2UqpXYaSCbg+IFU8+BKGzIgJJsUY9CQdQ1G3Btweu4NTmy6SJY2kQqJF1ISR3l8dibcjnxqLjY1Lsl5+2R8rLKLi3p/pf9l1luOj9kFCd3SBs4FjYDQ6FTaxv609i5LYfCJ/2mc+skjD8IxQ+MTEY42XeUhtYYK2i2wINgy+Fjf1HFWmeYi0ipv9nFGvx9mrn6uavM/pMca2KjerDCyb0PLNc8fWrLDSW6UpbRvQV5dzcGtoy6PTEg8FH4ViOUSXXitnyLFiSBGBvtb5VrgdtmWQsK6urqZMjGO0XakQghTduBWe5lmbzuXc+g6CoEk5c3Ykk0qEEnxqiDoFWeUZe0siqAdzufKiDs12X1KHcc9D0o1yvJEjIIG9UQrJOziLC3dGyn8KA43u/U2rZsZD9mw/dP4Vk/6mI3uzc/SleT4hjDWyBiiAQeL0tDI1iBcDjpVguJh1KANW9Qs1zJrnQAu9KW/g3otcM5098gVU4vAxLc+98arj7R11ljYVZYWFmiYkcC4o1JeMji1sHJcKXkA0WH0obxiaZGA6GjGDE3b0vehLM/+K9vGn8T3QpL8jZ6GnYm6U3EdrV7Y/EUZEXPZ3LTiJ1j+7y58EHvb+fHxrZIYwAABYAceHpQh+jzLtEPtWFml3Hkgvp+e7fEUXM9I5pXL+Dp8bHUb/JAzr3DQn2ex5LSL0vdT6bN+X1q37R42yNc9PwoSy/FiMx/C/x5/Gs6tDDDuPEedLR9+fp/Wo2HqUse/H1oKL7ETtGv2BJ3syn62/OqnAslrkHUOLG3PIv4HwIq57WYfVgZ/JNXX7pDflWTR5hIp7sjAeTfk166HFrocvl/ff6DnMIEbvC99xuRt0uLKNj5i+9U2MdgvU6QdIuSAPAeA8hVQM5n/aY+qo34WpBzZjyR/l/rTNihcYqWNvZrE5bWBrBsbMWGwZQLgje3I8TUnNptU8p/fIHoDYfQCqXKpjJiIhq5cbkbDe/uj/3R0OyqE3OIHXcRE7/GQUrnmk+oxixykrSBmC3xq1ghuRYXNXMfZqNbfas/ogjH+pifpVomDRBZQAPLn4nk0s3fgxHBJ+6EZRl+w1S6PIJqHxOoVpPZFTHEVJVhckMpJBB9QCD5VnsbAVc5PmhiItuDyOlHil0lbDzcZSj9Jo4mpSy1WYTGLIoZTt+FPmSukoqStHKaadM+WIkLMFG5O1q0bsd2VC/aSDfoD0prsV2RN1lkB8q0jDYQCsixrDYYAfSpUaV6i80xPjgj6SraRbVILaFJ91W31fG1heoESpFuD5isSz4E4mQHhWItW4np58Vj2fBRiZ9Q++TelOV4jXE/qKnBrdhYbU5icH3vKvJcwFwBx5VFnxxIYW6c0oosZc7eiwhmjjUqbG9R8bmhIYKLAi21VmFiZjYC5qeMuNiX28qtJJkf7KPC3JYVQY8faNRJgnCyMpND2a/8Q10MX3MUm9DUdW3Z/Lf1idI99PvP/AOfncD+aqmNhWm9hMr9nD7VhZpbHzCD3B+LfEeFXmn1VmnHx95UFeHjAFhsBsPQcClT8bUlDT1riuczr+AZ2yjBgYkdPr0oRwmEuttTccXrRM5Aa6WuSCLc/ShrL8IQNLqQy9CCPj6UUZ1GgHG5WEeWNdEPkPwq2jFVmAj0ovpVnDQJkeiTNhxJE6HhlKn+YW/Osiiw0KKInMHtN9eskbi111qCVa+1thsd62CBtrUAdtVaGYkCUiRSV0AMusHcMDfbg7W5pviy31EeXG0pABHEGcKL2LW8Tb8zV7nWSRxxs6K66LDVrVlJIBAK+8DuPKq3KpozPqmC6W1k3C2uQSoAOw71hfperDMpMMI3MZhZtwFEcisBcgMG06Dtvz8KfEEV+RsBNGfA3+laLFmAI5oGyDLhK7A8Ko48T/6q7bK5o/c76+HX+tIciLcrR0+G+sAqixWw39adOLvtQxDO4G6vfw0n/am8Xm5SwKsL9SDb4VgkxvsgqbEhQSTvwB4mpuHl7ovzQXgMUWYO524UeHifU1ejG7WqL0gW5TmxjbnbrRjhscHUFd6ynD4qrfBZky8GmcWZw88Fs/HU/wCQ3wOF0qAKbxWZpG3sxeSX/pRjU9uhfpGNju5A9TtUnGws0MgRirlGCsOQxU2I868yjCxJEvskCqwDbbkkjcsx3Y+ZuabOWQSkkjaNRhIAZimlz3iwCgsvGwJNqTl+K1e0RhqcEKyjqQoBJHRSN9/GpsDAvIRv3gt/4VH/AOqpMBh/1XE4llJaJmSSRWJZlLqQZAx30jSBp4AG1Ayy0PcUk/8ALUKLb2LWufhsPhWM9qGb9ZmW5aznzvxWzTYizMjKSG7yuBdSNrgkcH15rKs+iC4iY9dZpbkeI1x+gtDAzNa3qashgUFwzbW9KbnxqrsOfGuxsWpVkv04pRt/IwlZOwWLiXZVsANzVemLMkvO29qfwMAMbDi/Wo7+zgXbdz1qQouRVTIRKSaqMyF7terDHMX3piJVKMCPSuhB6sTkt0QsngEk8SNw0iKfRmAP41t+oaRbbbisq7C4cfrsZP3Q5A8SI2t8tz/LWku3nWPKdtIf4KqLY/7SpMMtxVc7UmOQ32FK0PMvBHcbc1V5ooijdjuxFh+QFSsNITztXZhgvaAW+dBJfJn4yJgIr4dG66Rf161Jh4rssFo9B6Ej6m1JwgsSKFMF+kmIVU9r8tM0LBR9ooLRm5HeA8vEXFvSrqO169nXrWsZuLtGclapmJdmp9DlmR2Qix0c31A+I6XHxp/OMUDEFHt7kqD7WNFXqTZ1N73A2t41Y9osE2Cnl06DHiFaxce7q94KRsCCbg+FvCh7HYvXpGmMWJN0173tzrY8WNreJrrxkpK0cqUer6sI+xkdxIfFgPkP6mjGEAc0N9lIvZwrflrsR68fS1XmKfuXpGcrkzq4o1jSZOjjFRsxyxJFIYXv8/hScJiLipQkBoewSiBGKw8mHPeuydGHI9RShmQHjf0NFeYYdXVlNtxQpiEBUeN7H1G1U6DTZc5bib81apLahfAtZqv4HuKqJbZtcW4B8QD86G8BhJXklgmk0xxtqSGO41xOWKGWQ7kXDDSukd2xvVt2fn1YaMk3YLob+KMlG+qmuxeEYzwzJbYMklzyjDULDqwdUt5M1dNnCG8GoVpUAA0vqsNu6yLY26DY/KmMDHeeSW10lQAHpaMkL89TH0qbjsvjkIZ0DFRYE+HNj4jyO1IjxevaOzAff+4PQj3vhQUEKiw6omhb6d9iSdj0HlWL9ooD+tYoA8Pt8hW1k1kXaYhMViCx5fYfAUryfEa4vQQOFdmNh1tVxipAiKpsbDioGaYs6l0nYim4cK8h23/vxpVq9sYvR7PiWby8AKl4nLS6ofLc16mFWIF37xH41EnzF24Nh4VE78IkM4rQo0LueCaqjHa9qlRKb3PF+aTiHANl4pmOtIye3ZEy/EmKRZF5Q3A4v4j4i4+Nalh5FkRXQ3VgGB9fz6fCslc2ajbsXjtJMLHutunk3JHx59fWjzRtWXxsnVuIUAUsUlq40o0dFO0SITepiSbVXwvTyS0NEHzt8aWijkVGZ6VHJQNEaslEb07UcSUsS1EZtFP2ny4TRkWW6m63VXG3Is4I4vQenZqPUGO+97BUVb+igeHFH8zXqnkis1q3hNpVZTxxbtrZSRYcil45yFANS7b1HzaO4HlVoNsj5fP0qd+sWqkwT72q2IuKiJdDjYrum3JqBIi2C28zTOLk08Gm8NLehaLslwR9KnrHtsahxPUsNWkSmbTgMEkKCOMaVF+pYkkksSTuSSSST41Ez/OFwqB2VmuQoC25OwuTwK6urpHGG0wckwDYhhpIuIUvot++xsZD62HlU9BYAAWtwOldXVmWIasa7Yb42YH9of6RXV1L8jxG2L0qmy8P7M3sKcxkoguiDnrXldSCdumbohklojc8mkCHQmo73ryuol6E/tZCbEEoQRTCKOTXV1MrTMn4QcctzerLIpDqA67WPxFq8rqYf2C8f+Q0jDSalBPJH14Ne668rqRZ1I+HI5pxZN66uqghavSw29dXVmwkPE0pTXldVIpnp4qvxXj8K6urVAogSLTGIPSurqP5IUEo0v8AGrWF9q8rqiKkVeMa7WrsPsa6uqMJE2I1LVq9rqOIL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4" name="Picture 2" descr="https://encrypted-tbn2.gstatic.com/images?q=tbn:ANd9GcQCJ9R8jSSqMqt4SSEWzEdsR8LWD-WlbGmQGVTX5Qt7Y3X-I7x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74257" y="3209026"/>
            <a:ext cx="3519577" cy="364897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encrypted-tbn1.gstatic.com/images?q=tbn:ANd9GcROLMsU2ITVLlLnNbiVQwuGLw0nYOfLMCWbmqXhemvadpBFEeLa-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5427" y="3655351"/>
            <a:ext cx="4027736" cy="268027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9348276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6" y="260648"/>
            <a:ext cx="9144000" cy="504056"/>
          </a:xfrm>
        </p:spPr>
        <p:txBody>
          <a:bodyPr>
            <a:noAutofit/>
          </a:bodyPr>
          <a:lstStyle/>
          <a:p>
            <a:pPr algn="ctr"/>
            <a:r>
              <a:rPr lang="ru-RU" alt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Игровая  зависимость (</a:t>
            </a:r>
            <a:r>
              <a:rPr lang="ru-RU" alt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гейминг</a:t>
            </a:r>
            <a:r>
              <a:rPr lang="ru-RU" alt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)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4" name="AutoShape 2" descr="data:image/jpeg;base64,/9j/4AAQSkZJRgABAQAAAQABAAD/2wCEAAkGBxQTEhUTExQWFRUXGBwaGBYXGBgVGBwaGBgYGBUXFxcYHCggGBwlHBcXITEhJSkrLi4uFx8zODMsNygtLisBCgoKDg0OGxAQGywkICQsLCwsLCwsLCwsLCwsLCwsLCwsLCwsLCwsLCwsLCwsLCwsLCwsLCwsLCwsLCwsLCwsLP/AABEIAMYA/gMBIgACEQEDEQH/xAAcAAABBQEBAQAAAAAAAAAAAAAGAgMEBQcAAQj/xABBEAACAQIFAQUFBAgEBgMAAAABAgMAEQQFEiExQQYiUWFxEzKBkaEjQrHBBxRSYnKC4fAkkrLRM0NTY6LxFcLS/8QAGQEAAgMBAAAAAAAAAAAAAAAAAgQAAQMF/8QAKBEAAgICAwABBAICAwAAAAAAAAECEQMhBBIxQSIyUWFx8BMUM7HB/9oADAMBAAIRAxEAPwA17Y4lFiYOQBbvXLXt97Tblre701W1bUDZNiMAY4FmWP2lo2lZtSjeeQSDUDuwQJ3CANLagTpIo07df8B9ulZMiXsAOTQ3ss0bIEiCSvGsYZiPZaSXGyr7S7KNPjp/e1VEzOARZhAw2uVv87UcdnsEseHQaQDpF/lQJ2tk/wAfHb7un/UKtkNYJ7tZhnd0fWNjqO/xNacD3PhWd41llLL+8fxpXmfAxg9ZWjtA97FQRanmMeK66WUcVV5hlLqbjceIpvLmKyKON7UnSqxlr8E7B5dIjkH3bGvctxbI+nkE8VIxGalWKsL2pvDzQysCDoYGqkm1YMZR+R3M8LDJsO61VsGGaIvvbbY/OnM0VtbNbY8Go/66xup4tarTpEqyVBiOdW+3NNLAV+NKjiBXuncdKc0MAL8GiB2OxQBri9Ig7pIb51Ijtew5tXLH3bHx5oirHtgBbe9LWMqf3abA223tUjXcCroo9lfS3FwajSRnV5VIlbgUtlBtVkIESaW5p7Tvem5BvTWIx6RLqkYCrIWCUOZmv2pqFie3cQNkBbzHFNwZssz6uPKjpgPYVdnj9oPStKywbVmnZ8faj0rS8t4pjF4YzJ1dXV1agHV1dXVCHUkLSq6oQBu2UV8PJ/CayTKxeWMeLr+NbDmziWA23uKyHDJolTpaQbHm4P4UPyWb7CtkHpWTZ82rMAP31H1Faqkv2e4tt+VZKJPaZkLf9YfT/wBVbIbKPcHpWTHVrl0mxDMf/I1qyyXWs4jmiMjAML6mBHxN6V5niGMHyUcObuDubi+4NXEyJqSQ7HmoeP7PndkPJvak5jCUhTe5HNJaGD3EYUysxBBvvVYcucFm4sKkZXj9GoabkjY05HmoY2YeVaKUloBwRIynNR7O0guB1qO7Ru5KnnpUbFKpBCm1jVI/JZSbqd6uMFLZd0EeJhIe63H4VNhxB4eoGVZr9ndhfjensZjYgSxawtQNNOgrTLQRC+q+1qjYicmyqL3oWxHbBFNkBPSp+UdqIZJEvZCDvetIrezOXmghiBAJA67invad0HrVjNFG8JkQjnoarSwHNavHtJGalptii99+tPxC25qJKbm44FSWc92pKLSJGVso+1GeCBbKpaRtlUeNZR2gnxDPecm54XoPhWqdoYF9sh21UE9rcoY3l1XA6VWPKlOmaTxXjtAxgiaucJMVII2q17IdnhpE0guOgpjtXEscwEfBG4Fbf5Izn0QCxSjj7sPew2YiRt7bCtTynEKbgMCa+YMLmDx+6xX0q6y3NpV4lcX5sxvWsMbiYSkmfS9e1nfYPteW0wTncmySE9f2Wv49DWhg0YB7XV1dUIdXV1dUIYv2Iz0tGYm308EnoeKGs8BTFk9NQYfPeqjAYpomDqd/p6GiHP51lgimW1yxD256WHzvQlmsvjh+rh7/AHL/AEvWV9nZC2MjfxkJ/E07gu1JGGMLHvWK38ulM9jlBnDH7isfkKsho+W58HxTQeRt8OazfFr9rJ/G3+o1M7LYonHRv+0zfUGrHFZVG7s2qxLH53pPlOkhnjPYmDNdMA5JBtSRm8ZHeFdislZISAdRvcVSPhJF95TalI0MNWwjVIgpZLb0M44BG5Fr8daQ2I0KTexpOUuk0yrIR3gfnWkY/INvwViIZBrkA7osfO3jVdmMugkIffF60LAwKyFD5qfTpWfY7ACKV1YmyHYeXSrhIKao9jxns4iu4J60N4szOdwxHTa9WGbZorum2kXAoyy1otI92rk+u2vSY4KerM5XDN1FvI0l4j0rSO0WWrJHqUDUBsRWegsTYAk+AF6KMrKnj66CjsbnjR/YtcqeCfwoxaYtY+f40C9lMIZpQoBBG56Wo9yslJdLC4Fb4Wr2K5Y/CCHGZaIYFJNy29V0e7qOlvwqZmc5Zbe8PHwqowmI0W1bBbknwAFyflWk1dMCOga7YYRlcS6wLG25tUdoVkgIYjfxYf70xhcwE+IEs3BuQCGI2sRGCoOnkbjewY82IITjIr9+PDg2NrhQSeg7yhvjQf6ym7bNY8hxVJCMFiUTDBAyllHAIv8AKhnMYdi+ks7dbHatFXIoXF1xeDb+Qp9ExFx8RUbN8gWCB57RSabbRyygnUwX72oC1781IcZKVply5Lcaoy7C5XvdjVvhsAq72o6myV4hE760Evu6JSxUlDJZ0aNSuwPjvt1FRXjjb3mWXxIVUmHmrru5H7LXB+tb9ZPxi9xKTDqLWrTuzna6P2aJMWDqLFyNQa3BJG97c3FZlmuEbDytE/K8MNgykXVh6gg+XFe4fEms+zXoTins3fDYpJBdHVh+6Qfwp6st7OZnoljduAbN6EW/O/wrR48wiIB9ou/iQPxooysBol11NpMDwQfQg05RlHykh2q2yzcNHcaXFvRvut5biizHdh4zGNB0MBzub+tBxjkgdkcWa1t+PIg+HnVEGHUg6TyDY/Dmibsqto8S/wCzEfqKqc6YM6uv30Un14P4VYdnJ7RYlOpjJHw5qixvIMRpxER8GX67VYzykyFb7BifrVZgsAwjXED3RIBb4jeiKRFJJ0i9/wA6S5XwM8d1Y3mWcPEyBRtbe/8AvS//AJB799diLgc0vM8o9tpYNa3IqTLhd0YDVptceIpKLXjGHRU40LMp0qA/gdqDcWkiFGWwKv0PnRx2rw99LoB5hfOgzHva3kQd/WmIvq+oNWrNLyoXXUeWAJ9aEe3UP2hfoV3ojyrGXVbeFUv6QMWBARwSQPrQY/upG+VLoAWEgSSeNXIC3ub+VG2IwcTSLo2sOR1rMS+mQHmxovh7SpHp+837IG9MZsbdUY4MkUnYbxqNOioGHySOG7C1+STTmVNJKL6dI86g59gMQpWT2mqMGzra1h40tGm6GXKl2oKOzuXrFGZwBd258un9+dP4/CFJS54IHFScng9rAEB2sL1HnxEmpwRdRsPHaulirro5c77OyfA6jDkg8c1Qdo5AmCxDftRlQfAyERj/AFVaQsujQRsRvQ/29kRcA0am+qSMfJ9f/wBDWiYIO9ioFeeFHYgN7Rrr73cRiAviTaw9a0ufK/Z95v1iy6SQVjkG52FvaDV57VnP6P1Vsbh1J3UawPPUv5XrcBNuBf8A2/vijimzHJNQYHzR4N/eVAemqIqb+di1hTa5Tg2J0mNR+60ibHpvGB9aOhMCbXBPhe5pEuGQ8oh9UU/lV7L7J7AmXJIyO5IfjiFG3ldxUfE5I6IW1ygAGxDRuL2J5s3hRsMBAd/YoP5QPwqpzUokWICqF+0tYbDaCM3A6byUSvwpNMB+2cl3i1bkYaC589F7/WqCMlSPOrHt3N/jJE/YEaf5YUH43qvVg1hSU3TGI+F/lc24B8qOtAMY9KzDATFZAtahhN4QfKsrNI+kDs5iSuK032O1vWtArLcPIVxSn96tPjNwDTOF2jDIqYI4he6KB/0k4FRpccqQPgR/vRmcUCvNBv6RcaCNPmPpatGCAWu4A8KnZa5Vr9CpU/zAioSAc33vx5etEXaHLfZRwOOqAH1tcVGUE2SYTXlZH8R+RoJmncSNdjzR/wBiHDZc6+GsfiaDpMBchtQ386T5L8GMPyR0zR1+8bVNOfPbY03DkjNvdTT7ZG37QApSTiMJE2bH/YayLMRQ9mmdRmMhksbc2q8xEJZQm3dW2/jQB2uwskarqFhfm9HjipyVgt9UxWUduJ4CAqqygWAb8a7O+0T4uMK8YDg31A0NRU/E9jT/AEjHxGFuXrI+JBJpeCurawdxXYnrTkY6UTegUqZqfZLOGlhBNrrsRTmZ9pI0Uq3eDbbVmWCzV8O10PPI8ac/WNXe8dz8aRfGqV/A1/n1RouVdvhGB9mb8beFJx36QGbuiMC/Ws7ZyG2/GnRJfcGtYpx8MnLt6HC9qmKWAF/GqHPM6aWMIdvtNfyVlt/5GquGQhlt1peMA1qPH8zajhKXamwZJUF/6OsAXx4cf8pLbC570b/7fWtbzWbRAkuwNrcHkjewuNxY+lZl+ixgZsQx4CG+9vc0jbz79LwmMDXN/eO5PJJPXzp3Hbv+f/Dl8ppTr9GrRYWMhWj02vyg2PxHnUpmHjWeYHOHUBLnQOB4E0UYXFtoDlSV8RvaxIN/lWixNg/7CXiLjXQnnE+tVUH/AIs8g+Ht/ZD6RVfQYwH0586GxvLl6nr7Jz6nXOx+tSUeqNME+7szrtPivaY7FP8A9+QD0Vyg+iimcG29z0qulxGtmf8AbZn/AMxLH8aewgLsFHHWubkdybOkloJpMOX9nJHu1xtWiZch9mA3hWdHEBAka8k1pOXy3iUnw/GgjJLTRfVtg5i3tiU/irScvclRfwrMcc3+IU/vD860zKz3B6VpisHIjBoO2DaApXcbXvVNmmaPO5Zjt0FVimnI6ZMCXhxcgeJFaT21w3+CXbdQv9azzKUvNGB1Yfj/AErVO2if4Rh5D8qj8ICPY7OhFHPGxtdSw9bEEVSxv6/OoGKXSR5gH+/lV0mXJpvrPSlOS6oYwfIqWVliQg2uaaw2Kk1pZjueOassRAjRBNY2pGGwaIQ5a9hSDsaTjRFikZp2B86Fu2+JJVEI3BO/lRtGqa9fjvQB24k1SA+ZprjxuSMcstFCg2paG/SmkenY2FOswR0i0oHj0psSd63SnH5qiyNiDS8PNavGW9NXtWlWqAdosjLexro3tUKJ6cV97daz6ksne2uNuRT8UhZwT0/Lemnymcf8tvhvtXQG1zvcA38eDcVUIqy22aP+jDLQ8c8hEdg12aS9rE728PcP0qreT2chXzNiLgWvtsdxyNqIP0VyNHl80jgBdSgALrcg36XAFzJb4Gh/tDjg0iErp70nPvcqDq87AU3gg3GzlcppZq/vgRZNgZnF7bHqdqNsvJTDmJ7Em9iON9/oap4GYIrWKhhdbgqCDuLX52saschdp47hSN/vd34CujPFGMb+Dm4c+SWTrR7iWKQyNe5Eb/RSR023FVubyiPFHoMPh5m9PZ4YRj6mr6SEGIgjdpET4NIqMPkT8qEu10+lsfJ4YUr8Z8QFH0BpPNK3/fydnixpfyZfBEbAHYVbYdtC34JqpikZjsKu8Ll5tqc3PQdBXIdtnTH8DJc8XZjYH1rXBgxHAoB6flWa9msKGlBPCmtIxE40fCrUdkTA/GSH2y/xCtVycH2S+lZHiZQZ1t+1Wu5Ofsl9K0wqmZ5HZ8xY3APExVxYg/2aRBETwDWw43KEkO6+NQMfkqLE2lQNjW5mAvZhL4qJf3h/vWk9u5LYYjyArOOyTAYqO/Qn50Vdvs0VlEYNyTvU+CA1mmAJw+HkA2sVP+baoM0rAstyN6NcgkR8LHG1iQb2/mqkxuXR+0a7W7x/GlOS6SN8FWyhjdtVr1InlZe75f1qykgiRrjf++akYuBDYsAb0ovyMasF2xTg7E2qgz8M1mIPPNGGLxQHdVBYVR9osSDBx12pjFOpIzyL6WCgalIf600tKp9iyHbbX8KdlNJi2Wxppn/pQ+hNi2boK7RXkS/OnrVCqsaiTetC7G9g1lCyYi5LWKxglQByC5G5J5sLW6mgbCRguoPBYD5kA1uGBxBQ+G+3p/d6Xz5GqSG+LhjK20PYrJgoFtrCwtf5bk3rH8xwrRTyxye8STfoQ5JDDyPNbZNiy63sSfEA0C9tstMsRljQNIlgRa5KMwPdtwQb/At40OKfWVfDNc+FOFpbQKR5yRD7Eh1BCAmN0Qn2dtJu0TMp230sAfCmlwEb8TYkHf8AZm6bn30+dIwmWsZkinSWD2myv7JmJPQBCV13Nh3Ttcc0Q5XghDKkkeKRWFz9tFiIgRYhlYlCtmUkEautNX1+RFJT3QUSdq8VNH7MezAjjLN/hJhaMoFV9pJNI0gkECxqP2W7WYtZ1ibE4F1be7LNGSTsFF1UA/TzpvDZpM2hfaYSUEkSBMRFG8kff0QsAdQRA9gOoAHjQ7mHZrFGVnjgKgnuqjF9IvdVUn3rbCtYTddb0Y5cOO+1bN2wmpvZ6ggs+tijqy7XZSBqv71qz7ty1xjbHZmwsX+UTTN8d1p7Ie0cIiRZ3ZJASrCxYBlOk3I538L0P9qJyY2Km4lxsjg+KxQQRqfTvtRZNQbv+7Axr6qopcObbCrCJGbnioOES25q2wRua56pDQSZNCECqOTRBNl00gsq0N5dNd7+ArXcAbxoR1ANaY0mwZOjM4uw2JLh7gb35rRspwzRxhXIJ8qnV1aqCTszcmwNhTc+FqgZgNmHSpkL7n++pod7T50sN79RsKtkMzxgMczhTYhjx63pJlLG7G5PU70zjMTrcuepvXiVCiQMSym6sRwRvUvEYosxJPnVXIp8KIv/AIqMKCzG5A6+VKcrxDHHaTYxiQfZqal4M60F+lIfFogC8kU/g8WpNiLX4pWNm7lqkQmy1nLEDbpVZnOSkxWLAEUV+2tt0oRzfFOzEE7Crx32I3aoCnj0MQelJFWeLhG9VIFdOD7ITap0LLX4pUa15GKkaBV2WkKjXrVlkmTviX0JYAC7Mb2UdNhuT4AVBUVpXYLLdEAc8yHV/Lwn03/mrHJPqrGMOPtKmVsHYmNCGeaRiLHuqqb/ABLeVFWGluAbX/Ok5v3VvUfJcQGT5j60lObfp0IY4w0kXiZg3RbfWm549YOoAhhZh4g7EfKmlkApwT+FV2v0PqvgySXJvYSsCb6GIAA8DdSx9LGpYzqRLDUNuLgdPEixon7U4ANNG7NoV7IzG5C2JIaw8mb5UJ4jKyZiiFXFzZj3VIBADHfbkfOujGMcsE2rOS5Twzai2i0xOayR6PaxxNrQOu5N1bjqRUbE5gjqdECI9mAbZt2UqpXYaSCbg+IFU8+BKGzIgJJsUY9CQdQ1G3Btweu4NTmy6SJY2kQqJF1ISR3l8dibcjnxqLjY1Lsl5+2R8rLKLi3p/pf9l1luOj9kFCd3SBs4FjYDQ6FTaxv609i5LYfCJ/2mc+skjD8IxQ+MTEY42XeUhtYYK2i2wINgy+Fjf1HFWmeYi0ipv9nFGvx9mrn6uavM/pMca2KjerDCyb0PLNc8fWrLDSW6UpbRvQV5dzcGtoy6PTEg8FH4ViOUSXXitnyLFiSBGBvtb5VrgdtmWQsK6urqZMjGO0XakQghTduBWe5lmbzuXc+g6CoEk5c3Ykk0qEEnxqiDoFWeUZe0siqAdzufKiDs12X1KHcc9D0o1yvJEjIIG9UQrJOziLC3dGyn8KA43u/U2rZsZD9mw/dP4Vk/6mI3uzc/SleT4hjDWyBiiAQeL0tDI1iBcDjpVguJh1KANW9Qs1zJrnQAu9KW/g3otcM5098gVU4vAxLc+98arj7R11ljYVZYWFmiYkcC4o1JeMji1sHJcKXkA0WH0obxiaZGA6GjGDE3b0vehLM/+K9vGn8T3QpL8jZ6GnYm6U3EdrV7Y/EUZEXPZ3LTiJ1j+7y58EHvb+fHxrZIYwAABYAceHpQh+jzLtEPtWFml3Hkgvp+e7fEUXM9I5pXL+Dp8bHUb/JAzr3DQn2ex5LSL0vdT6bN+X1q37R42yNc9PwoSy/FiMx/C/x5/Gs6tDDDuPEedLR9+fp/Wo2HqUse/H1oKL7ETtGv2BJ3syn62/OqnAslrkHUOLG3PIv4HwIq57WYfVgZ/JNXX7pDflWTR5hIp7sjAeTfk166HFrocvl/ff6DnMIEbvC99xuRt0uLKNj5i+9U2MdgvU6QdIuSAPAeA8hVQM5n/aY+qo34WpBzZjyR/l/rTNihcYqWNvZrE5bWBrBsbMWGwZQLgje3I8TUnNptU8p/fIHoDYfQCqXKpjJiIhq5cbkbDe/uj/3R0OyqE3OIHXcRE7/GQUrnmk+oxixykrSBmC3xq1ghuRYXNXMfZqNbfas/ogjH+pifpVomDRBZQAPLn4nk0s3fgxHBJ+6EZRl+w1S6PIJqHxOoVpPZFTHEVJVhckMpJBB9QCD5VnsbAVc5PmhiItuDyOlHil0lbDzcZSj9Jo4mpSy1WYTGLIoZTt+FPmSukoqStHKaadM+WIkLMFG5O1q0bsd2VC/aSDfoD0prsV2RN1lkB8q0jDYQCsixrDYYAfSpUaV6i80xPjgj6SraRbVILaFJ91W31fG1heoESpFuD5isSz4E4mQHhWItW4np58Vj2fBRiZ9Q++TelOV4jXE/qKnBrdhYbU5icH3vKvJcwFwBx5VFnxxIYW6c0oosZc7eiwhmjjUqbG9R8bmhIYKLAi21VmFiZjYC5qeMuNiX28qtJJkf7KPC3JYVQY8faNRJgnCyMpND2a/8Q10MX3MUm9DUdW3Z/Lf1idI99PvP/AOfncD+aqmNhWm9hMr9nD7VhZpbHzCD3B+LfEeFXmn1VmnHx95UFeHjAFhsBsPQcClT8bUlDT1riuczr+AZ2yjBgYkdPr0oRwmEuttTccXrRM5Aa6WuSCLc/ShrL8IQNLqQy9CCPj6UUZ1GgHG5WEeWNdEPkPwq2jFVmAj0ovpVnDQJkeiTNhxJE6HhlKn+YW/Osiiw0KKInMHtN9eskbi111qCVa+1thsd62CBtrUAdtVaGYkCUiRSV0AMusHcMDfbg7W5pviy31EeXG0pABHEGcKL2LW8Tb8zV7nWSRxxs6K66LDVrVlJIBAK+8DuPKq3KpozPqmC6W1k3C2uQSoAOw71hfperDMpMMI3MZhZtwFEcisBcgMG06Dtvz8KfEEV+RsBNGfA3+laLFmAI5oGyDLhK7A8Ko48T/6q7bK5o/c76+HX+tIciLcrR0+G+sAqixWw39adOLvtQxDO4G6vfw0n/am8Xm5SwKsL9SDb4VgkxvsgqbEhQSTvwB4mpuHl7ovzQXgMUWYO524UeHifU1ejG7WqL0gW5TmxjbnbrRjhscHUFd6ynD4qrfBZky8GmcWZw88Fs/HU/wCQ3wOF0qAKbxWZpG3sxeSX/pRjU9uhfpGNju5A9TtUnGws0MgRirlGCsOQxU2I868yjCxJEvskCqwDbbkkjcsx3Y+ZuabOWQSkkjaNRhIAZimlz3iwCgsvGwJNqTl+K1e0RhqcEKyjqQoBJHRSN9/GpsDAvIRv3gt/4VH/AOqpMBh/1XE4llJaJmSSRWJZlLqQZAx30jSBp4AG1Ayy0PcUk/8ALUKLb2LWufhsPhWM9qGb9ZmW5aznzvxWzTYizMjKSG7yuBdSNrgkcH15rKs+iC4iY9dZpbkeI1x+gtDAzNa3qashgUFwzbW9KbnxqrsOfGuxsWpVkv04pRt/IwlZOwWLiXZVsANzVemLMkvO29qfwMAMbDi/Wo7+zgXbdz1qQouRVTIRKSaqMyF7terDHMX3piJVKMCPSuhB6sTkt0QsngEk8SNw0iKfRmAP41t+oaRbbbisq7C4cfrsZP3Q5A8SI2t8tz/LWku3nWPKdtIf4KqLY/7SpMMtxVc7UmOQ32FK0PMvBHcbc1V5ooijdjuxFh+QFSsNITztXZhgvaAW+dBJfJn4yJgIr4dG66Rf161Jh4rssFo9B6Ej6m1JwgsSKFMF+kmIVU9r8tM0LBR9ooLRm5HeA8vEXFvSrqO169nXrWsZuLtGclapmJdmp9DlmR2Qix0c31A+I6XHxp/OMUDEFHt7kqD7WNFXqTZ1N73A2t41Y9osE2Cnl06DHiFaxce7q94KRsCCbg+FvCh7HYvXpGmMWJN0173tzrY8WNreJrrxkpK0cqUer6sI+xkdxIfFgPkP6mjGEAc0N9lIvZwrflrsR68fS1XmKfuXpGcrkzq4o1jSZOjjFRsxyxJFIYXv8/hScJiLipQkBoewSiBGKw8mHPeuydGHI9RShmQHjf0NFeYYdXVlNtxQpiEBUeN7H1G1U6DTZc5bib81apLahfAtZqv4HuKqJbZtcW4B8QD86G8BhJXklgmk0xxtqSGO41xOWKGWQ7kXDDSukd2xvVt2fn1YaMk3YLob+KMlG+qmuxeEYzwzJbYMklzyjDULDqwdUt5M1dNnCG8GoVpUAA0vqsNu6yLY26DY/KmMDHeeSW10lQAHpaMkL89TH0qbjsvjkIZ0DFRYE+HNj4jyO1IjxevaOzAff+4PQj3vhQUEKiw6omhb6d9iSdj0HlWL9ooD+tYoA8Pt8hW1k1kXaYhMViCx5fYfAUryfEa4vQQOFdmNh1tVxipAiKpsbDioGaYs6l0nYim4cK8h23/vxpVq9sYvR7PiWby8AKl4nLS6ofLc16mFWIF37xH41EnzF24Nh4VE78IkM4rQo0LueCaqjHa9qlRKb3PF+aTiHANl4pmOtIye3ZEy/EmKRZF5Q3A4v4j4i4+Nalh5FkRXQ3VgGB9fz6fCslc2ajbsXjtJMLHutunk3JHx59fWjzRtWXxsnVuIUAUsUlq40o0dFO0SITepiSbVXwvTyS0NEHzt8aWijkVGZ6VHJQNEaslEb07UcSUsS1EZtFP2ny4TRkWW6m63VXG3Is4I4vQenZqPUGO+97BUVb+igeHFH8zXqnkis1q3hNpVZTxxbtrZSRYcil45yFANS7b1HzaO4HlVoNsj5fP0qd+sWqkwT72q2IuKiJdDjYrum3JqBIi2C28zTOLk08Gm8NLehaLslwR9KnrHtsahxPUsNWkSmbTgMEkKCOMaVF+pYkkksSTuSSSST41Ez/OFwqB2VmuQoC25OwuTwK6urpHGG0wckwDYhhpIuIUvot++xsZD62HlU9BYAAWtwOldXVmWIasa7Yb42YH9of6RXV1L8jxG2L0qmy8P7M3sKcxkoguiDnrXldSCdumbohklojc8mkCHQmo73ryuol6E/tZCbEEoQRTCKOTXV1MrTMn4QcctzerLIpDqA67WPxFq8rqYf2C8f+Q0jDSalBPJH14Ne668rqRZ1I+HI5pxZN66uqghavSw29dXVmwkPE0pTXldVIpnp4qvxXj8K6urVAogSLTGIPSurqP5IUEo0v8AGrWF9q8rqiKkVeMa7WrsPsa6uqMJE2I1LVq9rqOIL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474453" y="1039571"/>
            <a:ext cx="785157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8775" indent="-3429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marL="15875" indent="0" algn="just" eaLnBrk="1" hangingPunct="1"/>
            <a:r>
              <a:rPr lang="ru-RU" altLang="ru-RU" b="1" dirty="0">
                <a:latin typeface="Georgia" pitchFamily="18" charset="0"/>
              </a:rPr>
              <a:t>форма психологической зависимости, проявляющаяся в навязчивом увлечении видеоиграми и компьютерными играми. </a:t>
            </a:r>
          </a:p>
          <a:p>
            <a:pPr marL="15875" indent="0" algn="just" eaLnBrk="1" hangingPunct="1"/>
            <a:endParaRPr lang="ru-RU" altLang="ru-RU" b="1" dirty="0">
              <a:latin typeface="Georgia" pitchFamily="18" charset="0"/>
            </a:endParaRPr>
          </a:p>
        </p:txBody>
      </p:sp>
      <p:pic>
        <p:nvPicPr>
          <p:cNvPr id="8196" name="Picture 4" descr="http://image.tsn.ua/media/images2/original/Jan2013/3837235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0679" y="3882575"/>
            <a:ext cx="3997580" cy="26128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kak-zhzh.ru/wp-content/uploads/2014/01/5688658658650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233" y="1929421"/>
            <a:ext cx="4382220" cy="2979009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xmlns="" val="7522969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6" y="260648"/>
            <a:ext cx="9144000" cy="504056"/>
          </a:xfrm>
        </p:spPr>
        <p:txBody>
          <a:bodyPr>
            <a:noAutofit/>
          </a:bodyPr>
          <a:lstStyle/>
          <a:p>
            <a:pPr algn="ctr"/>
            <a:r>
              <a:rPr lang="ru-RU" alt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Технические риски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4" name="AutoShape 2" descr="data:image/jpeg;base64,/9j/4AAQSkZJRgABAQAAAQABAAD/2wCEAAkGBxQTEhUTExQWFRUXGBwaGBYXGBgVGBwaGBgYGBUXFxcYHCggGBwlHBcXITEhJSkrLi4uFx8zODMsNygtLisBCgoKDg0OGxAQGywkICQsLCwsLCwsLCwsLCwsLCwsLCwsLCwsLCwsLCwsLCwsLCwsLCwsLCwsLCwsLCwsLCwsLP/AABEIAMYA/gMBIgACEQEDEQH/xAAcAAABBQEBAQAAAAAAAAAAAAAGAgMEBQcAAQj/xABBEAACAQIFAQUFBAgEBgMAAAABAgMAEQQFEiExQQYiUWFxEzKBkaEjQrHBBxRSYnKC4fAkkrLRM0NTY6LxFcLS/8QAGQEAAgMBAAAAAAAAAAAAAAAAAgQAAQMF/8QAKBEAAgICAwABBAICAwAAAAAAAAECEQMhBBIxQSIyUWFx8BMUM7HB/9oADAMBAAIRAxEAPwA17Y4lFiYOQBbvXLXt97Tblre701W1bUDZNiMAY4FmWP2lo2lZtSjeeQSDUDuwQJ3CANLagTpIo07df8B9ulZMiXsAOTQ3ss0bIEiCSvGsYZiPZaSXGyr7S7KNPjp/e1VEzOARZhAw2uVv87UcdnsEseHQaQDpF/lQJ2tk/wAfHb7un/UKtkNYJ7tZhnd0fWNjqO/xNacD3PhWd41llLL+8fxpXmfAxg9ZWjtA97FQRanmMeK66WUcVV5hlLqbjceIpvLmKyKON7UnSqxlr8E7B5dIjkH3bGvctxbI+nkE8VIxGalWKsL2pvDzQysCDoYGqkm1YMZR+R3M8LDJsO61VsGGaIvvbbY/OnM0VtbNbY8Go/66xup4tarTpEqyVBiOdW+3NNLAV+NKjiBXuncdKc0MAL8GiB2OxQBri9Ig7pIb51Ijtew5tXLH3bHx5oirHtgBbe9LWMqf3abA223tUjXcCroo9lfS3FwajSRnV5VIlbgUtlBtVkIESaW5p7Tvem5BvTWIx6RLqkYCrIWCUOZmv2pqFie3cQNkBbzHFNwZssz6uPKjpgPYVdnj9oPStKywbVmnZ8faj0rS8t4pjF4YzJ1dXV1agHV1dXVCHUkLSq6oQBu2UV8PJ/CayTKxeWMeLr+NbDmziWA23uKyHDJolTpaQbHm4P4UPyWb7CtkHpWTZ82rMAP31H1Faqkv2e4tt+VZKJPaZkLf9YfT/wBVbIbKPcHpWTHVrl0mxDMf/I1qyyXWs4jmiMjAML6mBHxN6V5niGMHyUcObuDubi+4NXEyJqSQ7HmoeP7PndkPJvak5jCUhTe5HNJaGD3EYUysxBBvvVYcucFm4sKkZXj9GoabkjY05HmoY2YeVaKUloBwRIynNR7O0guB1qO7Ru5KnnpUbFKpBCm1jVI/JZSbqd6uMFLZd0EeJhIe63H4VNhxB4eoGVZr9ndhfjensZjYgSxawtQNNOgrTLQRC+q+1qjYicmyqL3oWxHbBFNkBPSp+UdqIZJEvZCDvetIrezOXmghiBAJA67invad0HrVjNFG8JkQjnoarSwHNavHtJGalptii99+tPxC25qJKbm44FSWc92pKLSJGVso+1GeCBbKpaRtlUeNZR2gnxDPecm54XoPhWqdoYF9sh21UE9rcoY3l1XA6VWPKlOmaTxXjtAxgiaucJMVII2q17IdnhpE0guOgpjtXEscwEfBG4Fbf5Izn0QCxSjj7sPew2YiRt7bCtTynEKbgMCa+YMLmDx+6xX0q6y3NpV4lcX5sxvWsMbiYSkmfS9e1nfYPteW0wTncmySE9f2Wv49DWhg0YB7XV1dUIdXV1dUIYv2Iz0tGYm308EnoeKGs8BTFk9NQYfPeqjAYpomDqd/p6GiHP51lgimW1yxD256WHzvQlmsvjh+rh7/AHL/AEvWV9nZC2MjfxkJ/E07gu1JGGMLHvWK38ulM9jlBnDH7isfkKsho+W58HxTQeRt8OazfFr9rJ/G3+o1M7LYonHRv+0zfUGrHFZVG7s2qxLH53pPlOkhnjPYmDNdMA5JBtSRm8ZHeFdislZISAdRvcVSPhJF95TalI0MNWwjVIgpZLb0M44BG5Fr8daQ2I0KTexpOUuk0yrIR3gfnWkY/INvwViIZBrkA7osfO3jVdmMugkIffF60LAwKyFD5qfTpWfY7ACKV1YmyHYeXSrhIKao9jxns4iu4J60N4szOdwxHTa9WGbZorum2kXAoyy1otI92rk+u2vSY4KerM5XDN1FvI0l4j0rSO0WWrJHqUDUBsRWegsTYAk+AF6KMrKnj66CjsbnjR/YtcqeCfwoxaYtY+f40C9lMIZpQoBBG56Wo9yslJdLC4Fb4Wr2K5Y/CCHGZaIYFJNy29V0e7qOlvwqZmc5Zbe8PHwqowmI0W1bBbknwAFyflWk1dMCOga7YYRlcS6wLG25tUdoVkgIYjfxYf70xhcwE+IEs3BuQCGI2sRGCoOnkbjewY82IITjIr9+PDg2NrhQSeg7yhvjQf6ym7bNY8hxVJCMFiUTDBAyllHAIv8AKhnMYdi+ks7dbHatFXIoXF1xeDb+Qp9ExFx8RUbN8gWCB57RSabbRyygnUwX72oC1781IcZKVply5Lcaoy7C5XvdjVvhsAq72o6myV4hE760Evu6JSxUlDJZ0aNSuwPjvt1FRXjjb3mWXxIVUmHmrru5H7LXB+tb9ZPxi9xKTDqLWrTuzna6P2aJMWDqLFyNQa3BJG97c3FZlmuEbDytE/K8MNgykXVh6gg+XFe4fEms+zXoTins3fDYpJBdHVh+6Qfwp6st7OZnoljduAbN6EW/O/wrR48wiIB9ou/iQPxooysBol11NpMDwQfQg05RlHykh2q2yzcNHcaXFvRvut5biizHdh4zGNB0MBzub+tBxjkgdkcWa1t+PIg+HnVEGHUg6TyDY/Dmibsqto8S/wCzEfqKqc6YM6uv30Un14P4VYdnJ7RYlOpjJHw5qixvIMRpxER8GX67VYzykyFb7BifrVZgsAwjXED3RIBb4jeiKRFJJ0i9/wA6S5XwM8d1Y3mWcPEyBRtbe/8AvS//AJB799diLgc0vM8o9tpYNa3IqTLhd0YDVptceIpKLXjGHRU40LMp0qA/gdqDcWkiFGWwKv0PnRx2rw99LoB5hfOgzHva3kQd/WmIvq+oNWrNLyoXXUeWAJ9aEe3UP2hfoV3ojyrGXVbeFUv6QMWBARwSQPrQY/upG+VLoAWEgSSeNXIC3ub+VG2IwcTSLo2sOR1rMS+mQHmxovh7SpHp+837IG9MZsbdUY4MkUnYbxqNOioGHySOG7C1+STTmVNJKL6dI86g59gMQpWT2mqMGzra1h40tGm6GXKl2oKOzuXrFGZwBd258un9+dP4/CFJS54IHFScng9rAEB2sL1HnxEmpwRdRsPHaulirro5c77OyfA6jDkg8c1Qdo5AmCxDftRlQfAyERj/AFVaQsujQRsRvQ/29kRcA0am+qSMfJ9f/wBDWiYIO9ioFeeFHYgN7Rrr73cRiAviTaw9a0ufK/Z95v1iy6SQVjkG52FvaDV57VnP6P1Vsbh1J3UawPPUv5XrcBNuBf8A2/vijimzHJNQYHzR4N/eVAemqIqb+di1hTa5Tg2J0mNR+60ibHpvGB9aOhMCbXBPhe5pEuGQ8oh9UU/lV7L7J7AmXJIyO5IfjiFG3ldxUfE5I6IW1ygAGxDRuL2J5s3hRsMBAd/YoP5QPwqpzUokWICqF+0tYbDaCM3A6byUSvwpNMB+2cl3i1bkYaC589F7/WqCMlSPOrHt3N/jJE/YEaf5YUH43qvVg1hSU3TGI+F/lc24B8qOtAMY9KzDATFZAtahhN4QfKsrNI+kDs5iSuK032O1vWtArLcPIVxSn96tPjNwDTOF2jDIqYI4he6KB/0k4FRpccqQPgR/vRmcUCvNBv6RcaCNPmPpatGCAWu4A8KnZa5Vr9CpU/zAioSAc33vx5etEXaHLfZRwOOqAH1tcVGUE2SYTXlZH8R+RoJmncSNdjzR/wBiHDZc6+GsfiaDpMBchtQ386T5L8GMPyR0zR1+8bVNOfPbY03DkjNvdTT7ZG37QApSTiMJE2bH/YayLMRQ9mmdRmMhksbc2q8xEJZQm3dW2/jQB2uwskarqFhfm9HjipyVgt9UxWUduJ4CAqqygWAb8a7O+0T4uMK8YDg31A0NRU/E9jT/AEjHxGFuXrI+JBJpeCurawdxXYnrTkY6UTegUqZqfZLOGlhBNrrsRTmZ9pI0Uq3eDbbVmWCzV8O10PPI8ac/WNXe8dz8aRfGqV/A1/n1RouVdvhGB9mb8beFJx36QGbuiMC/Ws7ZyG2/GnRJfcGtYpx8MnLt6HC9qmKWAF/GqHPM6aWMIdvtNfyVlt/5GquGQhlt1peMA1qPH8zajhKXamwZJUF/6OsAXx4cf8pLbC570b/7fWtbzWbRAkuwNrcHkjewuNxY+lZl+ixgZsQx4CG+9vc0jbz79LwmMDXN/eO5PJJPXzp3Hbv+f/Dl8ppTr9GrRYWMhWj02vyg2PxHnUpmHjWeYHOHUBLnQOB4E0UYXFtoDlSV8RvaxIN/lWixNg/7CXiLjXQnnE+tVUH/AIs8g+Ht/ZD6RVfQYwH0586GxvLl6nr7Jz6nXOx+tSUeqNME+7szrtPivaY7FP8A9+QD0Vyg+iimcG29z0qulxGtmf8AbZn/AMxLH8aewgLsFHHWubkdybOkloJpMOX9nJHu1xtWiZch9mA3hWdHEBAka8k1pOXy3iUnw/GgjJLTRfVtg5i3tiU/irScvclRfwrMcc3+IU/vD860zKz3B6VpisHIjBoO2DaApXcbXvVNmmaPO5Zjt0FVimnI6ZMCXhxcgeJFaT21w3+CXbdQv9azzKUvNGB1Yfj/AErVO2if4Rh5D8qj8ICPY7OhFHPGxtdSw9bEEVSxv6/OoGKXSR5gH+/lV0mXJpvrPSlOS6oYwfIqWVliQg2uaaw2Kk1pZjueOassRAjRBNY2pGGwaIQ5a9hSDsaTjRFikZp2B86Fu2+JJVEI3BO/lRtGqa9fjvQB24k1SA+ZprjxuSMcstFCg2paG/SmkenY2FOswR0i0oHj0psSd63SnH5qiyNiDS8PNavGW9NXtWlWqAdosjLexro3tUKJ6cV97daz6ksne2uNuRT8UhZwT0/Lemnymcf8tvhvtXQG1zvcA38eDcVUIqy22aP+jDLQ8c8hEdg12aS9rE728PcP0qreT2chXzNiLgWvtsdxyNqIP0VyNHl80jgBdSgALrcg36XAFzJb4Gh/tDjg0iErp70nPvcqDq87AU3gg3GzlcppZq/vgRZNgZnF7bHqdqNsvJTDmJ7Em9iON9/oap4GYIrWKhhdbgqCDuLX52saschdp47hSN/vd34CujPFGMb+Dm4c+SWTrR7iWKQyNe5Eb/RSR023FVubyiPFHoMPh5m9PZ4YRj6mr6SEGIgjdpET4NIqMPkT8qEu10+lsfJ4YUr8Z8QFH0BpPNK3/fydnixpfyZfBEbAHYVbYdtC34JqpikZjsKu8Ll5tqc3PQdBXIdtnTH8DJc8XZjYH1rXBgxHAoB6flWa9msKGlBPCmtIxE40fCrUdkTA/GSH2y/xCtVycH2S+lZHiZQZ1t+1Wu5Ofsl9K0wqmZ5HZ8xY3APExVxYg/2aRBETwDWw43KEkO6+NQMfkqLE2lQNjW5mAvZhL4qJf3h/vWk9u5LYYjyArOOyTAYqO/Qn50Vdvs0VlEYNyTvU+CA1mmAJw+HkA2sVP+baoM0rAstyN6NcgkR8LHG1iQb2/mqkxuXR+0a7W7x/GlOS6SN8FWyhjdtVr1InlZe75f1qykgiRrjf++akYuBDYsAb0ovyMasF2xTg7E2qgz8M1mIPPNGGLxQHdVBYVR9osSDBx12pjFOpIzyL6WCgalIf600tKp9iyHbbX8KdlNJi2Wxppn/pQ+hNi2boK7RXkS/OnrVCqsaiTetC7G9g1lCyYi5LWKxglQByC5G5J5sLW6mgbCRguoPBYD5kA1uGBxBQ+G+3p/d6Xz5GqSG+LhjK20PYrJgoFtrCwtf5bk3rH8xwrRTyxye8STfoQ5JDDyPNbZNiy63sSfEA0C9tstMsRljQNIlgRa5KMwPdtwQb/At40OKfWVfDNc+FOFpbQKR5yRD7Eh1BCAmN0Qn2dtJu0TMp230sAfCmlwEb8TYkHf8AZm6bn30+dIwmWsZkinSWD2myv7JmJPQBCV13Nh3Ttcc0Q5XghDKkkeKRWFz9tFiIgRYhlYlCtmUkEautNX1+RFJT3QUSdq8VNH7MezAjjLN/hJhaMoFV9pJNI0gkECxqP2W7WYtZ1ibE4F1be7LNGSTsFF1UA/TzpvDZpM2hfaYSUEkSBMRFG8kff0QsAdQRA9gOoAHjQ7mHZrFGVnjgKgnuqjF9IvdVUn3rbCtYTddb0Y5cOO+1bN2wmpvZ6ggs+tijqy7XZSBqv71qz7ty1xjbHZmwsX+UTTN8d1p7Ie0cIiRZ3ZJASrCxYBlOk3I538L0P9qJyY2Km4lxsjg+KxQQRqfTvtRZNQbv+7Axr6qopcObbCrCJGbnioOES25q2wRua56pDQSZNCECqOTRBNl00gsq0N5dNd7+ArXcAbxoR1ANaY0mwZOjM4uw2JLh7gb35rRspwzRxhXIJ8qnV1aqCTszcmwNhTc+FqgZgNmHSpkL7n++pod7T50sN79RsKtkMzxgMczhTYhjx63pJlLG7G5PU70zjMTrcuepvXiVCiQMSym6sRwRvUvEYosxJPnVXIp8KIv/AIqMKCzG5A6+VKcrxDHHaTYxiQfZqal4M60F+lIfFogC8kU/g8WpNiLX4pWNm7lqkQmy1nLEDbpVZnOSkxWLAEUV+2tt0oRzfFOzEE7Crx32I3aoCnj0MQelJFWeLhG9VIFdOD7ITap0LLX4pUa15GKkaBV2WkKjXrVlkmTviX0JYAC7Mb2UdNhuT4AVBUVpXYLLdEAc8yHV/Lwn03/mrHJPqrGMOPtKmVsHYmNCGeaRiLHuqqb/ABLeVFWGluAbX/Ok5v3VvUfJcQGT5j60lObfp0IY4w0kXiZg3RbfWm549YOoAhhZh4g7EfKmlkApwT+FV2v0PqvgySXJvYSsCb6GIAA8DdSx9LGpYzqRLDUNuLgdPEixon7U4ANNG7NoV7IzG5C2JIaw8mb5UJ4jKyZiiFXFzZj3VIBADHfbkfOujGMcsE2rOS5Twzai2i0xOayR6PaxxNrQOu5N1bjqRUbE5gjqdECI9mAbZt2UqpXYaSCbg+IFU8+BKGzIgJJsUY9CQdQ1G3Btweu4NTmy6SJY2kQqJF1ISR3l8dibcjnxqLjY1Lsl5+2R8rLKLi3p/pf9l1luOj9kFCd3SBs4FjYDQ6FTaxv609i5LYfCJ/2mc+skjD8IxQ+MTEY42XeUhtYYK2i2wINgy+Fjf1HFWmeYi0ipv9nFGvx9mrn6uavM/pMca2KjerDCyb0PLNc8fWrLDSW6UpbRvQV5dzcGtoy6PTEg8FH4ViOUSXXitnyLFiSBGBvtb5VrgdtmWQsK6urqZMjGO0XakQghTduBWe5lmbzuXc+g6CoEk5c3Ykk0qEEnxqiDoFWeUZe0siqAdzufKiDs12X1KHcc9D0o1yvJEjIIG9UQrJOziLC3dGyn8KA43u/U2rZsZD9mw/dP4Vk/6mI3uzc/SleT4hjDWyBiiAQeL0tDI1iBcDjpVguJh1KANW9Qs1zJrnQAu9KW/g3otcM5098gVU4vAxLc+98arj7R11ljYVZYWFmiYkcC4o1JeMji1sHJcKXkA0WH0obxiaZGA6GjGDE3b0vehLM/+K9vGn8T3QpL8jZ6GnYm6U3EdrV7Y/EUZEXPZ3LTiJ1j+7y58EHvb+fHxrZIYwAABYAceHpQh+jzLtEPtWFml3Hkgvp+e7fEUXM9I5pXL+Dp8bHUb/JAzr3DQn2ex5LSL0vdT6bN+X1q37R42yNc9PwoSy/FiMx/C/x5/Gs6tDDDuPEedLR9+fp/Wo2HqUse/H1oKL7ETtGv2BJ3syn62/OqnAslrkHUOLG3PIv4HwIq57WYfVgZ/JNXX7pDflWTR5hIp7sjAeTfk166HFrocvl/ff6DnMIEbvC99xuRt0uLKNj5i+9U2MdgvU6QdIuSAPAeA8hVQM5n/aY+qo34WpBzZjyR/l/rTNihcYqWNvZrE5bWBrBsbMWGwZQLgje3I8TUnNptU8p/fIHoDYfQCqXKpjJiIhq5cbkbDe/uj/3R0OyqE3OIHXcRE7/GQUrnmk+oxixykrSBmC3xq1ghuRYXNXMfZqNbfas/ogjH+pifpVomDRBZQAPLn4nk0s3fgxHBJ+6EZRl+w1S6PIJqHxOoVpPZFTHEVJVhckMpJBB9QCD5VnsbAVc5PmhiItuDyOlHil0lbDzcZSj9Jo4mpSy1WYTGLIoZTt+FPmSukoqStHKaadM+WIkLMFG5O1q0bsd2VC/aSDfoD0prsV2RN1lkB8q0jDYQCsixrDYYAfSpUaV6i80xPjgj6SraRbVILaFJ91W31fG1heoESpFuD5isSz4E4mQHhWItW4np58Vj2fBRiZ9Q++TelOV4jXE/qKnBrdhYbU5icH3vKvJcwFwBx5VFnxxIYW6c0oosZc7eiwhmjjUqbG9R8bmhIYKLAi21VmFiZjYC5qeMuNiX28qtJJkf7KPC3JYVQY8faNRJgnCyMpND2a/8Q10MX3MUm9DUdW3Z/Lf1idI99PvP/AOfncD+aqmNhWm9hMr9nD7VhZpbHzCD3B+LfEeFXmn1VmnHx95UFeHjAFhsBsPQcClT8bUlDT1riuczr+AZ2yjBgYkdPr0oRwmEuttTccXrRM5Aa6WuSCLc/ShrL8IQNLqQy9CCPj6UUZ1GgHG5WEeWNdEPkPwq2jFVmAj0ovpVnDQJkeiTNhxJE6HhlKn+YW/Osiiw0KKInMHtN9eskbi111qCVa+1thsd62CBtrUAdtVaGYkCUiRSV0AMusHcMDfbg7W5pviy31EeXG0pABHEGcKL2LW8Tb8zV7nWSRxxs6K66LDVrVlJIBAK+8DuPKq3KpozPqmC6W1k3C2uQSoAOw71hfperDMpMMI3MZhZtwFEcisBcgMG06Dtvz8KfEEV+RsBNGfA3+laLFmAI5oGyDLhK7A8Ko48T/6q7bK5o/c76+HX+tIciLcrR0+G+sAqixWw39adOLvtQxDO4G6vfw0n/am8Xm5SwKsL9SDb4VgkxvsgqbEhQSTvwB4mpuHl7ovzQXgMUWYO524UeHifU1ejG7WqL0gW5TmxjbnbrRjhscHUFd6ynD4qrfBZky8GmcWZw88Fs/HU/wCQ3wOF0qAKbxWZpG3sxeSX/pRjU9uhfpGNju5A9TtUnGws0MgRirlGCsOQxU2I868yjCxJEvskCqwDbbkkjcsx3Y+ZuabOWQSkkjaNRhIAZimlz3iwCgsvGwJNqTl+K1e0RhqcEKyjqQoBJHRSN9/GpsDAvIRv3gt/4VH/AOqpMBh/1XE4llJaJmSSRWJZlLqQZAx30jSBp4AG1Ayy0PcUk/8ALUKLb2LWufhsPhWM9qGb9ZmW5aznzvxWzTYizMjKSG7yuBdSNrgkcH15rKs+iC4iY9dZpbkeI1x+gtDAzNa3qashgUFwzbW9KbnxqrsOfGuxsWpVkv04pRt/IwlZOwWLiXZVsANzVemLMkvO29qfwMAMbDi/Wo7+zgXbdz1qQouRVTIRKSaqMyF7terDHMX3piJVKMCPSuhB6sTkt0QsngEk8SNw0iKfRmAP41t+oaRbbbisq7C4cfrsZP3Q5A8SI2t8tz/LWku3nWPKdtIf4KqLY/7SpMMtxVc7UmOQ32FK0PMvBHcbc1V5ooijdjuxFh+QFSsNITztXZhgvaAW+dBJfJn4yJgIr4dG66Rf161Jh4rssFo9B6Ej6m1JwgsSKFMF+kmIVU9r8tM0LBR9ooLRm5HeA8vEXFvSrqO169nXrWsZuLtGclapmJdmp9DlmR2Qix0c31A+I6XHxp/OMUDEFHt7kqD7WNFXqTZ1N73A2t41Y9osE2Cnl06DHiFaxce7q94KRsCCbg+FvCh7HYvXpGmMWJN0173tzrY8WNreJrrxkpK0cqUer6sI+xkdxIfFgPkP6mjGEAc0N9lIvZwrflrsR68fS1XmKfuXpGcrkzq4o1jSZOjjFRsxyxJFIYXv8/hScJiLipQkBoewSiBGKw8mHPeuydGHI9RShmQHjf0NFeYYdXVlNtxQpiEBUeN7H1G1U6DTZc5bib81apLahfAtZqv4HuKqJbZtcW4B8QD86G8BhJXklgmk0xxtqSGO41xOWKGWQ7kXDDSukd2xvVt2fn1YaMk3YLob+KMlG+qmuxeEYzwzJbYMklzyjDULDqwdUt5M1dNnCG8GoVpUAA0vqsNu6yLY26DY/KmMDHeeSW10lQAHpaMkL89TH0qbjsvjkIZ0DFRYE+HNj4jyO1IjxevaOzAff+4PQj3vhQUEKiw6omhb6d9iSdj0HlWL9ooD+tYoA8Pt8hW1k1kXaYhMViCx5fYfAUryfEa4vQQOFdmNh1tVxipAiKpsbDioGaYs6l0nYim4cK8h23/vxpVq9sYvR7PiWby8AKl4nLS6ofLc16mFWIF37xH41EnzF24Nh4VE78IkM4rQo0LueCaqjHa9qlRKb3PF+aTiHANl4pmOtIye3ZEy/EmKRZF5Q3A4v4j4i4+Nalh5FkRXQ3VgGB9fz6fCslc2ajbsXjtJMLHutunk3JHx59fWjzRtWXxsnVuIUAUsUlq40o0dFO0SITepiSbVXwvTyS0NEHzt8aWijkVGZ6VHJQNEaslEb07UcSUsS1EZtFP2ny4TRkWW6m63VXG3Is4I4vQenZqPUGO+97BUVb+igeHFH8zXqnkis1q3hNpVZTxxbtrZSRYcil45yFANS7b1HzaO4HlVoNsj5fP0qd+sWqkwT72q2IuKiJdDjYrum3JqBIi2C28zTOLk08Gm8NLehaLslwR9KnrHtsahxPUsNWkSmbTgMEkKCOMaVF+pYkkksSTuSSSST41Ez/OFwqB2VmuQoC25OwuTwK6urpHGG0wckwDYhhpIuIUvot++xsZD62HlU9BYAAWtwOldXVmWIasa7Yb42YH9of6RXV1L8jxG2L0qmy8P7M3sKcxkoguiDnrXldSCdumbohklojc8mkCHQmo73ryuol6E/tZCbEEoQRTCKOTXV1MrTMn4QcctzerLIpDqA67WPxFq8rqYf2C8f+Q0jDSalBPJH14Ne668rqRZ1I+HI5pxZN66uqghavSw29dXVmwkPE0pTXldVIpnp4qvxXj8K6urVAogSLTGIPSurqP5IUEo0v8AGrWF9q8rqiKkVeMa7WrsPsa6uqMJE2I1LVq9rqOIL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392" t="8158" r="18423" b="13121"/>
          <a:stretch/>
        </p:blipFill>
        <p:spPr>
          <a:xfrm>
            <a:off x="4812776" y="3378333"/>
            <a:ext cx="4210454" cy="27708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bliqueTopRight"/>
            <a:lightRig rig="threePt" dir="t"/>
          </a:scene3d>
        </p:spPr>
      </p:pic>
      <p:pic>
        <p:nvPicPr>
          <p:cNvPr id="1026" name="Picture 2" descr="Фишинговый сайт, который полностью копирует сайт популярной социальной сети и имеет визуально похожий адрес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208" y="3370505"/>
            <a:ext cx="4152045" cy="2814635"/>
          </a:xfrm>
          <a:prstGeom prst="rect">
            <a:avLst/>
          </a:prstGeom>
          <a:noFill/>
          <a:scene3d>
            <a:camera prst="obliqueTopLeft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93298" y="780084"/>
            <a:ext cx="885070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Электронные (</a:t>
            </a:r>
            <a:r>
              <a:rPr lang="ru-RU" sz="2000" dirty="0" err="1" smtClean="0"/>
              <a:t>кибер</a:t>
            </a:r>
            <a:r>
              <a:rPr lang="ru-RU" sz="2000" dirty="0" smtClean="0"/>
              <a:t>-) риски — это возможность столкнуться с хищением персональной информации, риск подвергнуться вирусной атаке, </a:t>
            </a:r>
            <a:r>
              <a:rPr lang="ru-RU" sz="2000" dirty="0" err="1" smtClean="0"/>
              <a:t>онлайн-мошенничеству</a:t>
            </a:r>
            <a:r>
              <a:rPr lang="ru-RU" sz="2000" dirty="0" smtClean="0"/>
              <a:t>, </a:t>
            </a:r>
            <a:r>
              <a:rPr lang="ru-RU" sz="2000" dirty="0" err="1" smtClean="0"/>
              <a:t>спам-атаке</a:t>
            </a:r>
            <a:r>
              <a:rPr lang="ru-RU" sz="2000" dirty="0" smtClean="0"/>
              <a:t>,</a:t>
            </a:r>
            <a:r>
              <a:rPr lang="en-US" sz="2000" dirty="0" smtClean="0"/>
              <a:t> </a:t>
            </a:r>
            <a:r>
              <a:rPr lang="ru-RU" sz="2000" dirty="0" smtClean="0"/>
              <a:t>шпионским программам, создание подставных страниц, и т.д. Вредоносное ПО (Программное Обеспечение) использует широкий спектр методов для распространения и проникновения в компьютеры, не только через компакт-диски или другие носители, но и через электронную почту посредством спама или скачанных из Интернета файлов.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81006554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6" y="260648"/>
            <a:ext cx="9144000" cy="504056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редпосылки для передачи негативной информации в социальных сетях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4" name="AutoShape 2" descr="data:image/jpeg;base64,/9j/4AAQSkZJRgABAQAAAQABAAD/2wCEAAkGBxQTEhUTExQWFRUXGBwaGBYXGBgVGBwaGBgYGBUXFxcYHCggGBwlHBcXITEhJSkrLi4uFx8zODMsNygtLisBCgoKDg0OGxAQGywkICQsLCwsLCwsLCwsLCwsLCwsLCwsLCwsLCwsLCwsLCwsLCwsLCwsLCwsLCwsLCwsLCwsLP/AABEIAMYA/gMBIgACEQEDEQH/xAAcAAABBQEBAQAAAAAAAAAAAAAGAgMEBQcAAQj/xABBEAACAQIFAQUFBAgEBgMAAAABAgMAEQQFEiExQQYiUWFxEzKBkaEjQrHBBxRSYnKC4fAkkrLRM0NTY6LxFcLS/8QAGQEAAgMBAAAAAAAAAAAAAAAAAgQAAQMF/8QAKBEAAgICAwABBAICAwAAAAAAAAECEQMhBBIxQSIyUWFx8BMUM7HB/9oADAMBAAIRAxEAPwA17Y4lFiYOQBbvXLXt97Tblre701W1bUDZNiMAY4FmWP2lo2lZtSjeeQSDUDuwQJ3CANLagTpIo07df8B9ulZMiXsAOTQ3ss0bIEiCSvGsYZiPZaSXGyr7S7KNPjp/e1VEzOARZhAw2uVv87UcdnsEseHQaQDpF/lQJ2tk/wAfHb7un/UKtkNYJ7tZhnd0fWNjqO/xNacD3PhWd41llLL+8fxpXmfAxg9ZWjtA97FQRanmMeK66WUcVV5hlLqbjceIpvLmKyKON7UnSqxlr8E7B5dIjkH3bGvctxbI+nkE8VIxGalWKsL2pvDzQysCDoYGqkm1YMZR+R3M8LDJsO61VsGGaIvvbbY/OnM0VtbNbY8Go/66xup4tarTpEqyVBiOdW+3NNLAV+NKjiBXuncdKc0MAL8GiB2OxQBri9Ig7pIb51Ijtew5tXLH3bHx5oirHtgBbe9LWMqf3abA223tUjXcCroo9lfS3FwajSRnV5VIlbgUtlBtVkIESaW5p7Tvem5BvTWIx6RLqkYCrIWCUOZmv2pqFie3cQNkBbzHFNwZssz6uPKjpgPYVdnj9oPStKywbVmnZ8faj0rS8t4pjF4YzJ1dXV1agHV1dXVCHUkLSq6oQBu2UV8PJ/CayTKxeWMeLr+NbDmziWA23uKyHDJolTpaQbHm4P4UPyWb7CtkHpWTZ82rMAP31H1Faqkv2e4tt+VZKJPaZkLf9YfT/wBVbIbKPcHpWTHVrl0mxDMf/I1qyyXWs4jmiMjAML6mBHxN6V5niGMHyUcObuDubi+4NXEyJqSQ7HmoeP7PndkPJvak5jCUhTe5HNJaGD3EYUysxBBvvVYcucFm4sKkZXj9GoabkjY05HmoY2YeVaKUloBwRIynNR7O0guB1qO7Ru5KnnpUbFKpBCm1jVI/JZSbqd6uMFLZd0EeJhIe63H4VNhxB4eoGVZr9ndhfjensZjYgSxawtQNNOgrTLQRC+q+1qjYicmyqL3oWxHbBFNkBPSp+UdqIZJEvZCDvetIrezOXmghiBAJA67invad0HrVjNFG8JkQjnoarSwHNavHtJGalptii99+tPxC25qJKbm44FSWc92pKLSJGVso+1GeCBbKpaRtlUeNZR2gnxDPecm54XoPhWqdoYF9sh21UE9rcoY3l1XA6VWPKlOmaTxXjtAxgiaucJMVII2q17IdnhpE0guOgpjtXEscwEfBG4Fbf5Izn0QCxSjj7sPew2YiRt7bCtTynEKbgMCa+YMLmDx+6xX0q6y3NpV4lcX5sxvWsMbiYSkmfS9e1nfYPteW0wTncmySE9f2Wv49DWhg0YB7XV1dUIdXV1dUIYv2Iz0tGYm308EnoeKGs8BTFk9NQYfPeqjAYpomDqd/p6GiHP51lgimW1yxD256WHzvQlmsvjh+rh7/AHL/AEvWV9nZC2MjfxkJ/E07gu1JGGMLHvWK38ulM9jlBnDH7isfkKsho+W58HxTQeRt8OazfFr9rJ/G3+o1M7LYonHRv+0zfUGrHFZVG7s2qxLH53pPlOkhnjPYmDNdMA5JBtSRm8ZHeFdislZISAdRvcVSPhJF95TalI0MNWwjVIgpZLb0M44BG5Fr8daQ2I0KTexpOUuk0yrIR3gfnWkY/INvwViIZBrkA7osfO3jVdmMugkIffF60LAwKyFD5qfTpWfY7ACKV1YmyHYeXSrhIKao9jxns4iu4J60N4szOdwxHTa9WGbZorum2kXAoyy1otI92rk+u2vSY4KerM5XDN1FvI0l4j0rSO0WWrJHqUDUBsRWegsTYAk+AF6KMrKnj66CjsbnjR/YtcqeCfwoxaYtY+f40C9lMIZpQoBBG56Wo9yslJdLC4Fb4Wr2K5Y/CCHGZaIYFJNy29V0e7qOlvwqZmc5Zbe8PHwqowmI0W1bBbknwAFyflWk1dMCOga7YYRlcS6wLG25tUdoVkgIYjfxYf70xhcwE+IEs3BuQCGI2sRGCoOnkbjewY82IITjIr9+PDg2NrhQSeg7yhvjQf6ym7bNY8hxVJCMFiUTDBAyllHAIv8AKhnMYdi+ks7dbHatFXIoXF1xeDb+Qp9ExFx8RUbN8gWCB57RSabbRyygnUwX72oC1781IcZKVply5Lcaoy7C5XvdjVvhsAq72o6myV4hE760Evu6JSxUlDJZ0aNSuwPjvt1FRXjjb3mWXxIVUmHmrru5H7LXB+tb9ZPxi9xKTDqLWrTuzna6P2aJMWDqLFyNQa3BJG97c3FZlmuEbDytE/K8MNgykXVh6gg+XFe4fEms+zXoTins3fDYpJBdHVh+6Qfwp6st7OZnoljduAbN6EW/O/wrR48wiIB9ou/iQPxooysBol11NpMDwQfQg05RlHykh2q2yzcNHcaXFvRvut5biizHdh4zGNB0MBzub+tBxjkgdkcWa1t+PIg+HnVEGHUg6TyDY/Dmibsqto8S/wCzEfqKqc6YM6uv30Un14P4VYdnJ7RYlOpjJHw5qixvIMRpxER8GX67VYzykyFb7BifrVZgsAwjXED3RIBb4jeiKRFJJ0i9/wA6S5XwM8d1Y3mWcPEyBRtbe/8AvS//AJB799diLgc0vM8o9tpYNa3IqTLhd0YDVptceIpKLXjGHRU40LMp0qA/gdqDcWkiFGWwKv0PnRx2rw99LoB5hfOgzHva3kQd/WmIvq+oNWrNLyoXXUeWAJ9aEe3UP2hfoV3ojyrGXVbeFUv6QMWBARwSQPrQY/upG+VLoAWEgSSeNXIC3ub+VG2IwcTSLo2sOR1rMS+mQHmxovh7SpHp+837IG9MZsbdUY4MkUnYbxqNOioGHySOG7C1+STTmVNJKL6dI86g59gMQpWT2mqMGzra1h40tGm6GXKl2oKOzuXrFGZwBd258un9+dP4/CFJS54IHFScng9rAEB2sL1HnxEmpwRdRsPHaulirro5c77OyfA6jDkg8c1Qdo5AmCxDftRlQfAyERj/AFVaQsujQRsRvQ/29kRcA0am+qSMfJ9f/wBDWiYIO9ioFeeFHYgN7Rrr73cRiAviTaw9a0ufK/Z95v1iy6SQVjkG52FvaDV57VnP6P1Vsbh1J3UawPPUv5XrcBNuBf8A2/vijimzHJNQYHzR4N/eVAemqIqb+di1hTa5Tg2J0mNR+60ibHpvGB9aOhMCbXBPhe5pEuGQ8oh9UU/lV7L7J7AmXJIyO5IfjiFG3ldxUfE5I6IW1ygAGxDRuL2J5s3hRsMBAd/YoP5QPwqpzUokWICqF+0tYbDaCM3A6byUSvwpNMB+2cl3i1bkYaC589F7/WqCMlSPOrHt3N/jJE/YEaf5YUH43qvVg1hSU3TGI+F/lc24B8qOtAMY9KzDATFZAtahhN4QfKsrNI+kDs5iSuK032O1vWtArLcPIVxSn96tPjNwDTOF2jDIqYI4he6KB/0k4FRpccqQPgR/vRmcUCvNBv6RcaCNPmPpatGCAWu4A8KnZa5Vr9CpU/zAioSAc33vx5etEXaHLfZRwOOqAH1tcVGUE2SYTXlZH8R+RoJmncSNdjzR/wBiHDZc6+GsfiaDpMBchtQ386T5L8GMPyR0zR1+8bVNOfPbY03DkjNvdTT7ZG37QApSTiMJE2bH/YayLMRQ9mmdRmMhksbc2q8xEJZQm3dW2/jQB2uwskarqFhfm9HjipyVgt9UxWUduJ4CAqqygWAb8a7O+0T4uMK8YDg31A0NRU/E9jT/AEjHxGFuXrI+JBJpeCurawdxXYnrTkY6UTegUqZqfZLOGlhBNrrsRTmZ9pI0Uq3eDbbVmWCzV8O10PPI8ac/WNXe8dz8aRfGqV/A1/n1RouVdvhGB9mb8beFJx36QGbuiMC/Ws7ZyG2/GnRJfcGtYpx8MnLt6HC9qmKWAF/GqHPM6aWMIdvtNfyVlt/5GquGQhlt1peMA1qPH8zajhKXamwZJUF/6OsAXx4cf8pLbC570b/7fWtbzWbRAkuwNrcHkjewuNxY+lZl+ixgZsQx4CG+9vc0jbz79LwmMDXN/eO5PJJPXzp3Hbv+f/Dl8ppTr9GrRYWMhWj02vyg2PxHnUpmHjWeYHOHUBLnQOB4E0UYXFtoDlSV8RvaxIN/lWixNg/7CXiLjXQnnE+tVUH/AIs8g+Ht/ZD6RVfQYwH0586GxvLl6nr7Jz6nXOx+tSUeqNME+7szrtPivaY7FP8A9+QD0Vyg+iimcG29z0qulxGtmf8AbZn/AMxLH8aewgLsFHHWubkdybOkloJpMOX9nJHu1xtWiZch9mA3hWdHEBAka8k1pOXy3iUnw/GgjJLTRfVtg5i3tiU/irScvclRfwrMcc3+IU/vD860zKz3B6VpisHIjBoO2DaApXcbXvVNmmaPO5Zjt0FVimnI6ZMCXhxcgeJFaT21w3+CXbdQv9azzKUvNGB1Yfj/AErVO2if4Rh5D8qj8ICPY7OhFHPGxtdSw9bEEVSxv6/OoGKXSR5gH+/lV0mXJpvrPSlOS6oYwfIqWVliQg2uaaw2Kk1pZjueOassRAjRBNY2pGGwaIQ5a9hSDsaTjRFikZp2B86Fu2+JJVEI3BO/lRtGqa9fjvQB24k1SA+ZprjxuSMcstFCg2paG/SmkenY2FOswR0i0oHj0psSd63SnH5qiyNiDS8PNavGW9NXtWlWqAdosjLexro3tUKJ6cV97daz6ksne2uNuRT8UhZwT0/Lemnymcf8tvhvtXQG1zvcA38eDcVUIqy22aP+jDLQ8c8hEdg12aS9rE728PcP0qreT2chXzNiLgWvtsdxyNqIP0VyNHl80jgBdSgALrcg36XAFzJb4Gh/tDjg0iErp70nPvcqDq87AU3gg3GzlcppZq/vgRZNgZnF7bHqdqNsvJTDmJ7Em9iON9/oap4GYIrWKhhdbgqCDuLX52saschdp47hSN/vd34CujPFGMb+Dm4c+SWTrR7iWKQyNe5Eb/RSR023FVubyiPFHoMPh5m9PZ4YRj6mr6SEGIgjdpET4NIqMPkT8qEu10+lsfJ4YUr8Z8QFH0BpPNK3/fydnixpfyZfBEbAHYVbYdtC34JqpikZjsKu8Ll5tqc3PQdBXIdtnTH8DJc8XZjYH1rXBgxHAoB6flWa9msKGlBPCmtIxE40fCrUdkTA/GSH2y/xCtVycH2S+lZHiZQZ1t+1Wu5Ofsl9K0wqmZ5HZ8xY3APExVxYg/2aRBETwDWw43KEkO6+NQMfkqLE2lQNjW5mAvZhL4qJf3h/vWk9u5LYYjyArOOyTAYqO/Qn50Vdvs0VlEYNyTvU+CA1mmAJw+HkA2sVP+baoM0rAstyN6NcgkR8LHG1iQb2/mqkxuXR+0a7W7x/GlOS6SN8FWyhjdtVr1InlZe75f1qykgiRrjf++akYuBDYsAb0ovyMasF2xTg7E2qgz8M1mIPPNGGLxQHdVBYVR9osSDBx12pjFOpIzyL6WCgalIf600tKp9iyHbbX8KdlNJi2Wxppn/pQ+hNi2boK7RXkS/OnrVCqsaiTetC7G9g1lCyYi5LWKxglQByC5G5J5sLW6mgbCRguoPBYD5kA1uGBxBQ+G+3p/d6Xz5GqSG+LhjK20PYrJgoFtrCwtf5bk3rH8xwrRTyxye8STfoQ5JDDyPNbZNiy63sSfEA0C9tstMsRljQNIlgRa5KMwPdtwQb/At40OKfWVfDNc+FOFpbQKR5yRD7Eh1BCAmN0Qn2dtJu0TMp230sAfCmlwEb8TYkHf8AZm6bn30+dIwmWsZkinSWD2myv7JmJPQBCV13Nh3Ttcc0Q5XghDKkkeKRWFz9tFiIgRYhlYlCtmUkEautNX1+RFJT3QUSdq8VNH7MezAjjLN/hJhaMoFV9pJNI0gkECxqP2W7WYtZ1ibE4F1be7LNGSTsFF1UA/TzpvDZpM2hfaYSUEkSBMRFG8kff0QsAdQRA9gOoAHjQ7mHZrFGVnjgKgnuqjF9IvdVUn3rbCtYTddb0Y5cOO+1bN2wmpvZ6ggs+tijqy7XZSBqv71qz7ty1xjbHZmwsX+UTTN8d1p7Ie0cIiRZ3ZJASrCxYBlOk3I538L0P9qJyY2Km4lxsjg+KxQQRqfTvtRZNQbv+7Axr6qopcObbCrCJGbnioOES25q2wRua56pDQSZNCECqOTRBNl00gsq0N5dNd7+ArXcAbxoR1ANaY0mwZOjM4uw2JLh7gb35rRspwzRxhXIJ8qnV1aqCTszcmwNhTc+FqgZgNmHSpkL7n++pod7T50sN79RsKtkMzxgMczhTYhjx63pJlLG7G5PU70zjMTrcuepvXiVCiQMSym6sRwRvUvEYosxJPnVXIp8KIv/AIqMKCzG5A6+VKcrxDHHaTYxiQfZqal4M60F+lIfFogC8kU/g8WpNiLX4pWNm7lqkQmy1nLEDbpVZnOSkxWLAEUV+2tt0oRzfFOzEE7Crx32I3aoCnj0MQelJFWeLhG9VIFdOD7ITap0LLX4pUa15GKkaBV2WkKjXrVlkmTviX0JYAC7Mb2UdNhuT4AVBUVpXYLLdEAc8yHV/Lwn03/mrHJPqrGMOPtKmVsHYmNCGeaRiLHuqqb/ABLeVFWGluAbX/Ok5v3VvUfJcQGT5j60lObfp0IY4w0kXiZg3RbfWm549YOoAhhZh4g7EfKmlkApwT+FV2v0PqvgySXJvYSsCb6GIAA8DdSx9LGpYzqRLDUNuLgdPEixon7U4ANNG7NoV7IzG5C2JIaw8mb5UJ4jKyZiiFXFzZj3VIBADHfbkfOujGMcsE2rOS5Twzai2i0xOayR6PaxxNrQOu5N1bjqRUbE5gjqdECI9mAbZt2UqpXYaSCbg+IFU8+BKGzIgJJsUY9CQdQ1G3Btweu4NTmy6SJY2kQqJF1ISR3l8dibcjnxqLjY1Lsl5+2R8rLKLi3p/pf9l1luOj9kFCd3SBs4FjYDQ6FTaxv609i5LYfCJ/2mc+skjD8IxQ+MTEY42XeUhtYYK2i2wINgy+Fjf1HFWmeYi0ipv9nFGvx9mrn6uavM/pMca2KjerDCyb0PLNc8fWrLDSW6UpbRvQV5dzcGtoy6PTEg8FH4ViOUSXXitnyLFiSBGBvtb5VrgdtmWQsK6urqZMjGO0XakQghTduBWe5lmbzuXc+g6CoEk5c3Ykk0qEEnxqiDoFWeUZe0siqAdzufKiDs12X1KHcc9D0o1yvJEjIIG9UQrJOziLC3dGyn8KA43u/U2rZsZD9mw/dP4Vk/6mI3uzc/SleT4hjDWyBiiAQeL0tDI1iBcDjpVguJh1KANW9Qs1zJrnQAu9KW/g3otcM5098gVU4vAxLc+98arj7R11ljYVZYWFmiYkcC4o1JeMji1sHJcKXkA0WH0obxiaZGA6GjGDE3b0vehLM/+K9vGn8T3QpL8jZ6GnYm6U3EdrV7Y/EUZEXPZ3LTiJ1j+7y58EHvb+fHxrZIYwAABYAceHpQh+jzLtEPtWFml3Hkgvp+e7fEUXM9I5pXL+Dp8bHUb/JAzr3DQn2ex5LSL0vdT6bN+X1q37R42yNc9PwoSy/FiMx/C/x5/Gs6tDDDuPEedLR9+fp/Wo2HqUse/H1oKL7ETtGv2BJ3syn62/OqnAslrkHUOLG3PIv4HwIq57WYfVgZ/JNXX7pDflWTR5hIp7sjAeTfk166HFrocvl/ff6DnMIEbvC99xuRt0uLKNj5i+9U2MdgvU6QdIuSAPAeA8hVQM5n/aY+qo34WpBzZjyR/l/rTNihcYqWNvZrE5bWBrBsbMWGwZQLgje3I8TUnNptU8p/fIHoDYfQCqXKpjJiIhq5cbkbDe/uj/3R0OyqE3OIHXcRE7/GQUrnmk+oxixykrSBmC3xq1ghuRYXNXMfZqNbfas/ogjH+pifpVomDRBZQAPLn4nk0s3fgxHBJ+6EZRl+w1S6PIJqHxOoVpPZFTHEVJVhckMpJBB9QCD5VnsbAVc5PmhiItuDyOlHil0lbDzcZSj9Jo4mpSy1WYTGLIoZTt+FPmSukoqStHKaadM+WIkLMFG5O1q0bsd2VC/aSDfoD0prsV2RN1lkB8q0jDYQCsixrDYYAfSpUaV6i80xPjgj6SraRbVILaFJ91W31fG1heoESpFuD5isSz4E4mQHhWItW4np58Vj2fBRiZ9Q++TelOV4jXE/qKnBrdhYbU5icH3vKvJcwFwBx5VFnxxIYW6c0oosZc7eiwhmjjUqbG9R8bmhIYKLAi21VmFiZjYC5qeMuNiX28qtJJkf7KPC3JYVQY8faNRJgnCyMpND2a/8Q10MX3MUm9DUdW3Z/Lf1idI99PvP/AOfncD+aqmNhWm9hMr9nD7VhZpbHzCD3B+LfEeFXmn1VmnHx95UFeHjAFhsBsPQcClT8bUlDT1riuczr+AZ2yjBgYkdPr0oRwmEuttTccXrRM5Aa6WuSCLc/ShrL8IQNLqQy9CCPj6UUZ1GgHG5WEeWNdEPkPwq2jFVmAj0ovpVnDQJkeiTNhxJE6HhlKn+YW/Osiiw0KKInMHtN9eskbi111qCVa+1thsd62CBtrUAdtVaGYkCUiRSV0AMusHcMDfbg7W5pviy31EeXG0pABHEGcKL2LW8Tb8zV7nWSRxxs6K66LDVrVlJIBAK+8DuPKq3KpozPqmC6W1k3C2uQSoAOw71hfperDMpMMI3MZhZtwFEcisBcgMG06Dtvz8KfEEV+RsBNGfA3+laLFmAI5oGyDLhK7A8Ko48T/6q7bK5o/c76+HX+tIciLcrR0+G+sAqixWw39adOLvtQxDO4G6vfw0n/am8Xm5SwKsL9SDb4VgkxvsgqbEhQSTvwB4mpuHl7ovzQXgMUWYO524UeHifU1ejG7WqL0gW5TmxjbnbrRjhscHUFd6ynD4qrfBZky8GmcWZw88Fs/HU/wCQ3wOF0qAKbxWZpG3sxeSX/pRjU9uhfpGNju5A9TtUnGws0MgRirlGCsOQxU2I868yjCxJEvskCqwDbbkkjcsx3Y+ZuabOWQSkkjaNRhIAZimlz3iwCgsvGwJNqTl+K1e0RhqcEKyjqQoBJHRSN9/GpsDAvIRv3gt/4VH/AOqpMBh/1XE4llJaJmSSRWJZlLqQZAx30jSBp4AG1Ayy0PcUk/8ALUKLb2LWufhsPhWM9qGb9ZmW5aznzvxWzTYizMjKSG7yuBdSNrgkcH15rKs+iC4iY9dZpbkeI1x+gtDAzNa3qashgUFwzbW9KbnxqrsOfGuxsWpVkv04pRt/IwlZOwWLiXZVsANzVemLMkvO29qfwMAMbDi/Wo7+zgXbdz1qQouRVTIRKSaqMyF7terDHMX3piJVKMCPSuhB6sTkt0QsngEk8SNw0iKfRmAP41t+oaRbbbisq7C4cfrsZP3Q5A8SI2t8tz/LWku3nWPKdtIf4KqLY/7SpMMtxVc7UmOQ32FK0PMvBHcbc1V5ooijdjuxFh+QFSsNITztXZhgvaAW+dBJfJn4yJgIr4dG66Rf161Jh4rssFo9B6Ej6m1JwgsSKFMF+kmIVU9r8tM0LBR9ooLRm5HeA8vEXFvSrqO169nXrWsZuLtGclapmJdmp9DlmR2Qix0c31A+I6XHxp/OMUDEFHt7kqD7WNFXqTZ1N73A2t41Y9osE2Cnl06DHiFaxce7q94KRsCCbg+FvCh7HYvXpGmMWJN0173tzrY8WNreJrrxkpK0cqUer6sI+xkdxIfFgPkP6mjGEAc0N9lIvZwrflrsR68fS1XmKfuXpGcrkzq4o1jSZOjjFRsxyxJFIYXv8/hScJiLipQkBoewSiBGKw8mHPeuydGHI9RShmQHjf0NFeYYdXVlNtxQpiEBUeN7H1G1U6DTZc5bib81apLahfAtZqv4HuKqJbZtcW4B8QD86G8BhJXklgmk0xxtqSGO41xOWKGWQ7kXDDSukd2xvVt2fn1YaMk3YLob+KMlG+qmuxeEYzwzJbYMklzyjDULDqwdUt5M1dNnCG8GoVpUAA0vqsNu6yLY26DY/KmMDHeeSW10lQAHpaMkL89TH0qbjsvjkIZ0DFRYE+HNj4jyO1IjxevaOzAff+4PQj3vhQUEKiw6omhb6d9iSdj0HlWL9ooD+tYoA8Pt8hW1k1kXaYhMViCx5fYfAUryfEa4vQQOFdmNh1tVxipAiKpsbDioGaYs6l0nYim4cK8h23/vxpVq9sYvR7PiWby8AKl4nLS6ofLc16mFWIF37xH41EnzF24Nh4VE78IkM4rQo0LueCaqjHa9qlRKb3PF+aTiHANl4pmOtIye3ZEy/EmKRZF5Q3A4v4j4i4+Nalh5FkRXQ3VgGB9fz6fCslc2ajbsXjtJMLHutunk3JHx59fWjzRtWXxsnVuIUAUsUlq40o0dFO0SITepiSbVXwvTyS0NEHzt8aWijkVGZ6VHJQNEaslEb07UcSUsS1EZtFP2ny4TRkWW6m63VXG3Is4I4vQenZqPUGO+97BUVb+igeHFH8zXqnkis1q3hNpVZTxxbtrZSRYcil45yFANS7b1HzaO4HlVoNsj5fP0qd+sWqkwT72q2IuKiJdDjYrum3JqBIi2C28zTOLk08Gm8NLehaLslwR9KnrHtsahxPUsNWkSmbTgMEkKCOMaVF+pYkkksSTuSSSST41Ez/OFwqB2VmuQoC25OwuTwK6urpHGG0wckwDYhhpIuIUvot++xsZD62HlU9BYAAWtwOldXVmWIasa7Yb42YH9of6RXV1L8jxG2L0qmy8P7M3sKcxkoguiDnrXldSCdumbohklojc8mkCHQmo73ryuol6E/tZCbEEoQRTCKOTXV1MrTMn4QcctzerLIpDqA67WPxFq8rqYf2C8f+Q0jDSalBPJH14Ne668rqRZ1I+HI5pxZN66uqghavSw29dXVmwkPE0pTXldVIpnp4qvxXj8K6urVAogSLTGIPSurqP5IUEo0v8AGrWF9q8rqiKkVeMa7WrsPsa6uqMJE2I1LVq9rqOIL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0" y="996075"/>
            <a:ext cx="9026335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ru-RU" altLang="ru-RU" sz="2200" b="1" dirty="0">
                <a:latin typeface="Georgia" pitchFamily="18" charset="0"/>
              </a:rPr>
              <a:t>Возможности открытого самовыражения для любых </a:t>
            </a:r>
            <a:r>
              <a:rPr lang="ru-RU" altLang="ru-RU" sz="2200" b="1" dirty="0" smtClean="0">
                <a:latin typeface="Georgia" pitchFamily="18" charset="0"/>
              </a:rPr>
              <a:t>пользователей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ru-RU" altLang="ru-RU" sz="2200" b="1" dirty="0" smtClean="0">
                <a:latin typeface="Georgia" pitchFamily="18" charset="0"/>
              </a:rPr>
              <a:t>Активное </a:t>
            </a:r>
            <a:r>
              <a:rPr lang="ru-RU" altLang="ru-RU" sz="2200" b="1" dirty="0">
                <a:latin typeface="Georgia" pitchFamily="18" charset="0"/>
              </a:rPr>
              <a:t>поощрение любых способов самовыражения, в том числе агрессивных и антиобщественных </a:t>
            </a:r>
            <a:endParaRPr lang="ru-RU" altLang="ru-RU" sz="2200" b="1" dirty="0" smtClean="0">
              <a:latin typeface="Georgia" pitchFamily="18" charset="0"/>
            </a:endParaRP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ru-RU" altLang="ru-RU" sz="2200" b="1" dirty="0" smtClean="0">
                <a:latin typeface="Georgia" pitchFamily="18" charset="0"/>
              </a:rPr>
              <a:t>Неформальное </a:t>
            </a:r>
            <a:r>
              <a:rPr lang="ru-RU" altLang="ru-RU" sz="2200" b="1" dirty="0">
                <a:latin typeface="Georgia" pitchFamily="18" charset="0"/>
              </a:rPr>
              <a:t>наставничество: передача опыта от </a:t>
            </a:r>
            <a:r>
              <a:rPr lang="ru-RU" altLang="ru-RU" sz="2200" b="1" dirty="0" smtClean="0">
                <a:latin typeface="Georgia" pitchFamily="18" charset="0"/>
              </a:rPr>
              <a:t>завсегдатаев новичкам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ru-RU" altLang="ru-RU" sz="2200" b="1" dirty="0" smtClean="0">
                <a:latin typeface="Georgia" pitchFamily="18" charset="0"/>
              </a:rPr>
              <a:t>Вера </a:t>
            </a:r>
            <a:r>
              <a:rPr lang="ru-RU" altLang="ru-RU" sz="2200" b="1" dirty="0">
                <a:latin typeface="Georgia" pitchFamily="18" charset="0"/>
              </a:rPr>
              <a:t>в значимость </a:t>
            </a:r>
            <a:r>
              <a:rPr lang="ru-RU" altLang="ru-RU" sz="2200" b="1" dirty="0" smtClean="0">
                <a:latin typeface="Georgia" pitchFamily="18" charset="0"/>
              </a:rPr>
              <a:t>участия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ru-RU" altLang="ru-RU" sz="2200" b="1" dirty="0" smtClean="0">
                <a:latin typeface="Georgia" pitchFamily="18" charset="0"/>
              </a:rPr>
              <a:t>Ощущение сопричастности </a:t>
            </a:r>
            <a:r>
              <a:rPr lang="ru-RU" altLang="ru-RU" sz="2200" b="1" dirty="0">
                <a:latin typeface="Georgia" pitchFamily="18" charset="0"/>
              </a:rPr>
              <a:t>при оценке творчества </a:t>
            </a:r>
            <a:r>
              <a:rPr lang="ru-RU" altLang="ru-RU" sz="2200" b="1" dirty="0" smtClean="0">
                <a:latin typeface="Georgia" pitchFamily="18" charset="0"/>
              </a:rPr>
              <a:t>других  </a:t>
            </a:r>
            <a:r>
              <a:rPr lang="ru-RU" altLang="ru-RU" sz="2200" b="1" dirty="0">
                <a:latin typeface="Georgia" pitchFamily="18" charset="0"/>
              </a:rPr>
              <a:t>пользователей</a:t>
            </a:r>
          </a:p>
          <a:p>
            <a:pPr marL="0" indent="0" algn="just" eaLnBrk="1" hangingPunct="1">
              <a:spcAft>
                <a:spcPts val="1000"/>
              </a:spcAft>
            </a:pPr>
            <a:endParaRPr lang="ru-RU" altLang="ru-RU" sz="2200" b="1" dirty="0">
              <a:latin typeface="Georgia" pitchFamily="18" charset="0"/>
            </a:endParaRPr>
          </a:p>
        </p:txBody>
      </p:sp>
      <p:pic>
        <p:nvPicPr>
          <p:cNvPr id="36866" name="Picture 2" descr="http://rustelegraph.ru/photo/all/208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9803" y="3949006"/>
            <a:ext cx="3814972" cy="2555311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</p:pic>
      <p:pic>
        <p:nvPicPr>
          <p:cNvPr id="34818" name="Picture 2" descr="http://farm4.static.flickr.com/3039/2586032531_6f87d53739_o.gif"/>
          <p:cNvPicPr>
            <a:picLocks noChangeAspect="1" noChangeArrowheads="1"/>
          </p:cNvPicPr>
          <p:nvPr/>
        </p:nvPicPr>
        <p:blipFill>
          <a:blip r:embed="rId4" cstate="print"/>
          <a:srcRect l="17502"/>
          <a:stretch>
            <a:fillRect/>
          </a:stretch>
        </p:blipFill>
        <p:spPr bwMode="auto">
          <a:xfrm>
            <a:off x="802257" y="3895724"/>
            <a:ext cx="3536051" cy="2962276"/>
          </a:xfrm>
          <a:prstGeom prst="rect">
            <a:avLst/>
          </a:prstGeom>
          <a:noFill/>
          <a:scene3d>
            <a:camera prst="perspectiveAbove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xmlns="" val="133231688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6" y="260648"/>
            <a:ext cx="9144000" cy="504056"/>
          </a:xfrm>
        </p:spPr>
        <p:txBody>
          <a:bodyPr>
            <a:noAutofit/>
          </a:bodyPr>
          <a:lstStyle/>
          <a:p>
            <a:pPr algn="ctr"/>
            <a:r>
              <a:rPr lang="ru-RU" alt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Контентные риски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4" name="AutoShape 2" descr="data:image/jpeg;base64,/9j/4AAQSkZJRgABAQAAAQABAAD/2wCEAAkGBxQTEhUTExQWFRUXGBwaGBYXGBgVGBwaGBgYGBUXFxcYHCggGBwlHBcXITEhJSkrLi4uFx8zODMsNygtLisBCgoKDg0OGxAQGywkICQsLCwsLCwsLCwsLCwsLCwsLCwsLCwsLCwsLCwsLCwsLCwsLCwsLCwsLCwsLCwsLCwsLP/AABEIAMYA/gMBIgACEQEDEQH/xAAcAAABBQEBAQAAAAAAAAAAAAAGAgMEBQcAAQj/xABBEAACAQIFAQUFBAgEBgMAAAABAgMAEQQFEiExQQYiUWFxEzKBkaEjQrHBBxRSYnKC4fAkkrLRM0NTY6LxFcLS/8QAGQEAAgMBAAAAAAAAAAAAAAAAAgQAAQMF/8QAKBEAAgICAwABBAICAwAAAAAAAAECEQMhBBIxQSIyUWFx8BMUM7HB/9oADAMBAAIRAxEAPwA17Y4lFiYOQBbvXLXt97Tblre701W1bUDZNiMAY4FmWP2lo2lZtSjeeQSDUDuwQJ3CANLagTpIo07df8B9ulZMiXsAOTQ3ss0bIEiCSvGsYZiPZaSXGyr7S7KNPjp/e1VEzOARZhAw2uVv87UcdnsEseHQaQDpF/lQJ2tk/wAfHb7un/UKtkNYJ7tZhnd0fWNjqO/xNacD3PhWd41llLL+8fxpXmfAxg9ZWjtA97FQRanmMeK66WUcVV5hlLqbjceIpvLmKyKON7UnSqxlr8E7B5dIjkH3bGvctxbI+nkE8VIxGalWKsL2pvDzQysCDoYGqkm1YMZR+R3M8LDJsO61VsGGaIvvbbY/OnM0VtbNbY8Go/66xup4tarTpEqyVBiOdW+3NNLAV+NKjiBXuncdKc0MAL8GiB2OxQBri9Ig7pIb51Ijtew5tXLH3bHx5oirHtgBbe9LWMqf3abA223tUjXcCroo9lfS3FwajSRnV5VIlbgUtlBtVkIESaW5p7Tvem5BvTWIx6RLqkYCrIWCUOZmv2pqFie3cQNkBbzHFNwZssz6uPKjpgPYVdnj9oPStKywbVmnZ8faj0rS8t4pjF4YzJ1dXV1agHV1dXVCHUkLSq6oQBu2UV8PJ/CayTKxeWMeLr+NbDmziWA23uKyHDJolTpaQbHm4P4UPyWb7CtkHpWTZ82rMAP31H1Faqkv2e4tt+VZKJPaZkLf9YfT/wBVbIbKPcHpWTHVrl0mxDMf/I1qyyXWs4jmiMjAML6mBHxN6V5niGMHyUcObuDubi+4NXEyJqSQ7HmoeP7PndkPJvak5jCUhTe5HNJaGD3EYUysxBBvvVYcucFm4sKkZXj9GoabkjY05HmoY2YeVaKUloBwRIynNR7O0guB1qO7Ru5KnnpUbFKpBCm1jVI/JZSbqd6uMFLZd0EeJhIe63H4VNhxB4eoGVZr9ndhfjensZjYgSxawtQNNOgrTLQRC+q+1qjYicmyqL3oWxHbBFNkBPSp+UdqIZJEvZCDvetIrezOXmghiBAJA67invad0HrVjNFG8JkQjnoarSwHNavHtJGalptii99+tPxC25qJKbm44FSWc92pKLSJGVso+1GeCBbKpaRtlUeNZR2gnxDPecm54XoPhWqdoYF9sh21UE9rcoY3l1XA6VWPKlOmaTxXjtAxgiaucJMVII2q17IdnhpE0guOgpjtXEscwEfBG4Fbf5Izn0QCxSjj7sPew2YiRt7bCtTynEKbgMCa+YMLmDx+6xX0q6y3NpV4lcX5sxvWsMbiYSkmfS9e1nfYPteW0wTncmySE9f2Wv49DWhg0YB7XV1dUIdXV1dUIYv2Iz0tGYm308EnoeKGs8BTFk9NQYfPeqjAYpomDqd/p6GiHP51lgimW1yxD256WHzvQlmsvjh+rh7/AHL/AEvWV9nZC2MjfxkJ/E07gu1JGGMLHvWK38ulM9jlBnDH7isfkKsho+W58HxTQeRt8OazfFr9rJ/G3+o1M7LYonHRv+0zfUGrHFZVG7s2qxLH53pPlOkhnjPYmDNdMA5JBtSRm8ZHeFdislZISAdRvcVSPhJF95TalI0MNWwjVIgpZLb0M44BG5Fr8daQ2I0KTexpOUuk0yrIR3gfnWkY/INvwViIZBrkA7osfO3jVdmMugkIffF60LAwKyFD5qfTpWfY7ACKV1YmyHYeXSrhIKao9jxns4iu4J60N4szOdwxHTa9WGbZorum2kXAoyy1otI92rk+u2vSY4KerM5XDN1FvI0l4j0rSO0WWrJHqUDUBsRWegsTYAk+AF6KMrKnj66CjsbnjR/YtcqeCfwoxaYtY+f40C9lMIZpQoBBG56Wo9yslJdLC4Fb4Wr2K5Y/CCHGZaIYFJNy29V0e7qOlvwqZmc5Zbe8PHwqowmI0W1bBbknwAFyflWk1dMCOga7YYRlcS6wLG25tUdoVkgIYjfxYf70xhcwE+IEs3BuQCGI2sRGCoOnkbjewY82IITjIr9+PDg2NrhQSeg7yhvjQf6ym7bNY8hxVJCMFiUTDBAyllHAIv8AKhnMYdi+ks7dbHatFXIoXF1xeDb+Qp9ExFx8RUbN8gWCB57RSabbRyygnUwX72oC1781IcZKVply5Lcaoy7C5XvdjVvhsAq72o6myV4hE760Evu6JSxUlDJZ0aNSuwPjvt1FRXjjb3mWXxIVUmHmrru5H7LXB+tb9ZPxi9xKTDqLWrTuzna6P2aJMWDqLFyNQa3BJG97c3FZlmuEbDytE/K8MNgykXVh6gg+XFe4fEms+zXoTins3fDYpJBdHVh+6Qfwp6st7OZnoljduAbN6EW/O/wrR48wiIB9ou/iQPxooysBol11NpMDwQfQg05RlHykh2q2yzcNHcaXFvRvut5biizHdh4zGNB0MBzub+tBxjkgdkcWa1t+PIg+HnVEGHUg6TyDY/Dmibsqto8S/wCzEfqKqc6YM6uv30Un14P4VYdnJ7RYlOpjJHw5qixvIMRpxER8GX67VYzykyFb7BifrVZgsAwjXED3RIBb4jeiKRFJJ0i9/wA6S5XwM8d1Y3mWcPEyBRtbe/8AvS//AJB799diLgc0vM8o9tpYNa3IqTLhd0YDVptceIpKLXjGHRU40LMp0qA/gdqDcWkiFGWwKv0PnRx2rw99LoB5hfOgzHva3kQd/WmIvq+oNWrNLyoXXUeWAJ9aEe3UP2hfoV3ojyrGXVbeFUv6QMWBARwSQPrQY/upG+VLoAWEgSSeNXIC3ub+VG2IwcTSLo2sOR1rMS+mQHmxovh7SpHp+837IG9MZsbdUY4MkUnYbxqNOioGHySOG7C1+STTmVNJKL6dI86g59gMQpWT2mqMGzra1h40tGm6GXKl2oKOzuXrFGZwBd258un9+dP4/CFJS54IHFScng9rAEB2sL1HnxEmpwRdRsPHaulirro5c77OyfA6jDkg8c1Qdo5AmCxDftRlQfAyERj/AFVaQsujQRsRvQ/29kRcA0am+qSMfJ9f/wBDWiYIO9ioFeeFHYgN7Rrr73cRiAviTaw9a0ufK/Z95v1iy6SQVjkG52FvaDV57VnP6P1Vsbh1J3UawPPUv5XrcBNuBf8A2/vijimzHJNQYHzR4N/eVAemqIqb+di1hTa5Tg2J0mNR+60ibHpvGB9aOhMCbXBPhe5pEuGQ8oh9UU/lV7L7J7AmXJIyO5IfjiFG3ldxUfE5I6IW1ygAGxDRuL2J5s3hRsMBAd/YoP5QPwqpzUokWICqF+0tYbDaCM3A6byUSvwpNMB+2cl3i1bkYaC589F7/WqCMlSPOrHt3N/jJE/YEaf5YUH43qvVg1hSU3TGI+F/lc24B8qOtAMY9KzDATFZAtahhN4QfKsrNI+kDs5iSuK032O1vWtArLcPIVxSn96tPjNwDTOF2jDIqYI4he6KB/0k4FRpccqQPgR/vRmcUCvNBv6RcaCNPmPpatGCAWu4A8KnZa5Vr9CpU/zAioSAc33vx5etEXaHLfZRwOOqAH1tcVGUE2SYTXlZH8R+RoJmncSNdjzR/wBiHDZc6+GsfiaDpMBchtQ386T5L8GMPyR0zR1+8bVNOfPbY03DkjNvdTT7ZG37QApSTiMJE2bH/YayLMRQ9mmdRmMhksbc2q8xEJZQm3dW2/jQB2uwskarqFhfm9HjipyVgt9UxWUduJ4CAqqygWAb8a7O+0T4uMK8YDg31A0NRU/E9jT/AEjHxGFuXrI+JBJpeCurawdxXYnrTkY6UTegUqZqfZLOGlhBNrrsRTmZ9pI0Uq3eDbbVmWCzV8O10PPI8ac/WNXe8dz8aRfGqV/A1/n1RouVdvhGB9mb8beFJx36QGbuiMC/Ws7ZyG2/GnRJfcGtYpx8MnLt6HC9qmKWAF/GqHPM6aWMIdvtNfyVlt/5GquGQhlt1peMA1qPH8zajhKXamwZJUF/6OsAXx4cf8pLbC570b/7fWtbzWbRAkuwNrcHkjewuNxY+lZl+ixgZsQx4CG+9vc0jbz79LwmMDXN/eO5PJJPXzp3Hbv+f/Dl8ppTr9GrRYWMhWj02vyg2PxHnUpmHjWeYHOHUBLnQOB4E0UYXFtoDlSV8RvaxIN/lWixNg/7CXiLjXQnnE+tVUH/AIs8g+Ht/ZD6RVfQYwH0586GxvLl6nr7Jz6nXOx+tSUeqNME+7szrtPivaY7FP8A9+QD0Vyg+iimcG29z0qulxGtmf8AbZn/AMxLH8aewgLsFHHWubkdybOkloJpMOX9nJHu1xtWiZch9mA3hWdHEBAka8k1pOXy3iUnw/GgjJLTRfVtg5i3tiU/irScvclRfwrMcc3+IU/vD860zKz3B6VpisHIjBoO2DaApXcbXvVNmmaPO5Zjt0FVimnI6ZMCXhxcgeJFaT21w3+CXbdQv9azzKUvNGB1Yfj/AErVO2if4Rh5D8qj8ICPY7OhFHPGxtdSw9bEEVSxv6/OoGKXSR5gH+/lV0mXJpvrPSlOS6oYwfIqWVliQg2uaaw2Kk1pZjueOassRAjRBNY2pGGwaIQ5a9hSDsaTjRFikZp2B86Fu2+JJVEI3BO/lRtGqa9fjvQB24k1SA+ZprjxuSMcstFCg2paG/SmkenY2FOswR0i0oHj0psSd63SnH5qiyNiDS8PNavGW9NXtWlWqAdosjLexro3tUKJ6cV97daz6ksne2uNuRT8UhZwT0/Lemnymcf8tvhvtXQG1zvcA38eDcVUIqy22aP+jDLQ8c8hEdg12aS9rE728PcP0qreT2chXzNiLgWvtsdxyNqIP0VyNHl80jgBdSgALrcg36XAFzJb4Gh/tDjg0iErp70nPvcqDq87AU3gg3GzlcppZq/vgRZNgZnF7bHqdqNsvJTDmJ7Em9iON9/oap4GYIrWKhhdbgqCDuLX52saschdp47hSN/vd34CujPFGMb+Dm4c+SWTrR7iWKQyNe5Eb/RSR023FVubyiPFHoMPh5m9PZ4YRj6mr6SEGIgjdpET4NIqMPkT8qEu10+lsfJ4YUr8Z8QFH0BpPNK3/fydnixpfyZfBEbAHYVbYdtC34JqpikZjsKu8Ll5tqc3PQdBXIdtnTH8DJc8XZjYH1rXBgxHAoB6flWa9msKGlBPCmtIxE40fCrUdkTA/GSH2y/xCtVycH2S+lZHiZQZ1t+1Wu5Ofsl9K0wqmZ5HZ8xY3APExVxYg/2aRBETwDWw43KEkO6+NQMfkqLE2lQNjW5mAvZhL4qJf3h/vWk9u5LYYjyArOOyTAYqO/Qn50Vdvs0VlEYNyTvU+CA1mmAJw+HkA2sVP+baoM0rAstyN6NcgkR8LHG1iQb2/mqkxuXR+0a7W7x/GlOS6SN8FWyhjdtVr1InlZe75f1qykgiRrjf++akYuBDYsAb0ovyMasF2xTg7E2qgz8M1mIPPNGGLxQHdVBYVR9osSDBx12pjFOpIzyL6WCgalIf600tKp9iyHbbX8KdlNJi2Wxppn/pQ+hNi2boK7RXkS/OnrVCqsaiTetC7G9g1lCyYi5LWKxglQByC5G5J5sLW6mgbCRguoPBYD5kA1uGBxBQ+G+3p/d6Xz5GqSG+LhjK20PYrJgoFtrCwtf5bk3rH8xwrRTyxye8STfoQ5JDDyPNbZNiy63sSfEA0C9tstMsRljQNIlgRa5KMwPdtwQb/At40OKfWVfDNc+FOFpbQKR5yRD7Eh1BCAmN0Qn2dtJu0TMp230sAfCmlwEb8TYkHf8AZm6bn30+dIwmWsZkinSWD2myv7JmJPQBCV13Nh3Ttcc0Q5XghDKkkeKRWFz9tFiIgRYhlYlCtmUkEautNX1+RFJT3QUSdq8VNH7MezAjjLN/hJhaMoFV9pJNI0gkECxqP2W7WYtZ1ibE4F1be7LNGSTsFF1UA/TzpvDZpM2hfaYSUEkSBMRFG8kff0QsAdQRA9gOoAHjQ7mHZrFGVnjgKgnuqjF9IvdVUn3rbCtYTddb0Y5cOO+1bN2wmpvZ6ggs+tijqy7XZSBqv71qz7ty1xjbHZmwsX+UTTN8d1p7Ie0cIiRZ3ZJASrCxYBlOk3I538L0P9qJyY2Km4lxsjg+KxQQRqfTvtRZNQbv+7Axr6qopcObbCrCJGbnioOES25q2wRua56pDQSZNCECqOTRBNl00gsq0N5dNd7+ArXcAbxoR1ANaY0mwZOjM4uw2JLh7gb35rRspwzRxhXIJ8qnV1aqCTszcmwNhTc+FqgZgNmHSpkL7n++pod7T50sN79RsKtkMzxgMczhTYhjx63pJlLG7G5PU70zjMTrcuepvXiVCiQMSym6sRwRvUvEYosxJPnVXIp8KIv/AIqMKCzG5A6+VKcrxDHHaTYxiQfZqal4M60F+lIfFogC8kU/g8WpNiLX4pWNm7lqkQmy1nLEDbpVZnOSkxWLAEUV+2tt0oRzfFOzEE7Crx32I3aoCnj0MQelJFWeLhG9VIFdOD7ITap0LLX4pUa15GKkaBV2WkKjXrVlkmTviX0JYAC7Mb2UdNhuT4AVBUVpXYLLdEAc8yHV/Lwn03/mrHJPqrGMOPtKmVsHYmNCGeaRiLHuqqb/ABLeVFWGluAbX/Ok5v3VvUfJcQGT5j60lObfp0IY4w0kXiZg3RbfWm549YOoAhhZh4g7EfKmlkApwT+FV2v0PqvgySXJvYSsCb6GIAA8DdSx9LGpYzqRLDUNuLgdPEixon7U4ANNG7NoV7IzG5C2JIaw8mb5UJ4jKyZiiFXFzZj3VIBADHfbkfOujGMcsE2rOS5Twzai2i0xOayR6PaxxNrQOu5N1bjqRUbE5gjqdECI9mAbZt2UqpXYaSCbg+IFU8+BKGzIgJJsUY9CQdQ1G3Btweu4NTmy6SJY2kQqJF1ISR3l8dibcjnxqLjY1Lsl5+2R8rLKLi3p/pf9l1luOj9kFCd3SBs4FjYDQ6FTaxv609i5LYfCJ/2mc+skjD8IxQ+MTEY42XeUhtYYK2i2wINgy+Fjf1HFWmeYi0ipv9nFGvx9mrn6uavM/pMca2KjerDCyb0PLNc8fWrLDSW6UpbRvQV5dzcGtoy6PTEg8FH4ViOUSXXitnyLFiSBGBvtb5VrgdtmWQsK6urqZMjGO0XakQghTduBWe5lmbzuXc+g6CoEk5c3Ykk0qEEnxqiDoFWeUZe0siqAdzufKiDs12X1KHcc9D0o1yvJEjIIG9UQrJOziLC3dGyn8KA43u/U2rZsZD9mw/dP4Vk/6mI3uzc/SleT4hjDWyBiiAQeL0tDI1iBcDjpVguJh1KANW9Qs1zJrnQAu9KW/g3otcM5098gVU4vAxLc+98arj7R11ljYVZYWFmiYkcC4o1JeMji1sHJcKXkA0WH0obxiaZGA6GjGDE3b0vehLM/+K9vGn8T3QpL8jZ6GnYm6U3EdrV7Y/EUZEXPZ3LTiJ1j+7y58EHvb+fHxrZIYwAABYAceHpQh+jzLtEPtWFml3Hkgvp+e7fEUXM9I5pXL+Dp8bHUb/JAzr3DQn2ex5LSL0vdT6bN+X1q37R42yNc9PwoSy/FiMx/C/x5/Gs6tDDDuPEedLR9+fp/Wo2HqUse/H1oKL7ETtGv2BJ3syn62/OqnAslrkHUOLG3PIv4HwIq57WYfVgZ/JNXX7pDflWTR5hIp7sjAeTfk166HFrocvl/ff6DnMIEbvC99xuRt0uLKNj5i+9U2MdgvU6QdIuSAPAeA8hVQM5n/aY+qo34WpBzZjyR/l/rTNihcYqWNvZrE5bWBrBsbMWGwZQLgje3I8TUnNptU8p/fIHoDYfQCqXKpjJiIhq5cbkbDe/uj/3R0OyqE3OIHXcRE7/GQUrnmk+oxixykrSBmC3xq1ghuRYXNXMfZqNbfas/ogjH+pifpVomDRBZQAPLn4nk0s3fgxHBJ+6EZRl+w1S6PIJqHxOoVpPZFTHEVJVhckMpJBB9QCD5VnsbAVc5PmhiItuDyOlHil0lbDzcZSj9Jo4mpSy1WYTGLIoZTt+FPmSukoqStHKaadM+WIkLMFG5O1q0bsd2VC/aSDfoD0prsV2RN1lkB8q0jDYQCsixrDYYAfSpUaV6i80xPjgj6SraRbVILaFJ91W31fG1heoESpFuD5isSz4E4mQHhWItW4np58Vj2fBRiZ9Q++TelOV4jXE/qKnBrdhYbU5icH3vKvJcwFwBx5VFnxxIYW6c0oosZc7eiwhmjjUqbG9R8bmhIYKLAi21VmFiZjYC5qeMuNiX28qtJJkf7KPC3JYVQY8faNRJgnCyMpND2a/8Q10MX3MUm9DUdW3Z/Lf1idI99PvP/AOfncD+aqmNhWm9hMr9nD7VhZpbHzCD3B+LfEeFXmn1VmnHx95UFeHjAFhsBsPQcClT8bUlDT1riuczr+AZ2yjBgYkdPr0oRwmEuttTccXrRM5Aa6WuSCLc/ShrL8IQNLqQy9CCPj6UUZ1GgHG5WEeWNdEPkPwq2jFVmAj0ovpVnDQJkeiTNhxJE6HhlKn+YW/Osiiw0KKInMHtN9eskbi111qCVa+1thsd62CBtrUAdtVaGYkCUiRSV0AMusHcMDfbg7W5pviy31EeXG0pABHEGcKL2LW8Tb8zV7nWSRxxs6K66LDVrVlJIBAK+8DuPKq3KpozPqmC6W1k3C2uQSoAOw71hfperDMpMMI3MZhZtwFEcisBcgMG06Dtvz8KfEEV+RsBNGfA3+laLFmAI5oGyDLhK7A8Ko48T/6q7bK5o/c76+HX+tIciLcrR0+G+sAqixWw39adOLvtQxDO4G6vfw0n/am8Xm5SwKsL9SDb4VgkxvsgqbEhQSTvwB4mpuHl7ovzQXgMUWYO524UeHifU1ejG7WqL0gW5TmxjbnbrRjhscHUFd6ynD4qrfBZky8GmcWZw88Fs/HU/wCQ3wOF0qAKbxWZpG3sxeSX/pRjU9uhfpGNju5A9TtUnGws0MgRirlGCsOQxU2I868yjCxJEvskCqwDbbkkjcsx3Y+ZuabOWQSkkjaNRhIAZimlz3iwCgsvGwJNqTl+K1e0RhqcEKyjqQoBJHRSN9/GpsDAvIRv3gt/4VH/AOqpMBh/1XE4llJaJmSSRWJZlLqQZAx30jSBp4AG1Ayy0PcUk/8ALUKLb2LWufhsPhWM9qGb9ZmW5aznzvxWzTYizMjKSG7yuBdSNrgkcH15rKs+iC4iY9dZpbkeI1x+gtDAzNa3qashgUFwzbW9KbnxqrsOfGuxsWpVkv04pRt/IwlZOwWLiXZVsANzVemLMkvO29qfwMAMbDi/Wo7+zgXbdz1qQouRVTIRKSaqMyF7terDHMX3piJVKMCPSuhB6sTkt0QsngEk8SNw0iKfRmAP41t+oaRbbbisq7C4cfrsZP3Q5A8SI2t8tz/LWku3nWPKdtIf4KqLY/7SpMMtxVc7UmOQ32FK0PMvBHcbc1V5ooijdjuxFh+QFSsNITztXZhgvaAW+dBJfJn4yJgIr4dG66Rf161Jh4rssFo9B6Ej6m1JwgsSKFMF+kmIVU9r8tM0LBR9ooLRm5HeA8vEXFvSrqO169nXrWsZuLtGclapmJdmp9DlmR2Qix0c31A+I6XHxp/OMUDEFHt7kqD7WNFXqTZ1N73A2t41Y9osE2Cnl06DHiFaxce7q94KRsCCbg+FvCh7HYvXpGmMWJN0173tzrY8WNreJrrxkpK0cqUer6sI+xkdxIfFgPkP6mjGEAc0N9lIvZwrflrsR68fS1XmKfuXpGcrkzq4o1jSZOjjFRsxyxJFIYXv8/hScJiLipQkBoewSiBGKw8mHPeuydGHI9RShmQHjf0NFeYYdXVlNtxQpiEBUeN7H1G1U6DTZc5bib81apLahfAtZqv4HuKqJbZtcW4B8QD86G8BhJXklgmk0xxtqSGO41xOWKGWQ7kXDDSukd2xvVt2fn1YaMk3YLob+KMlG+qmuxeEYzwzJbYMklzyjDULDqwdUt5M1dNnCG8GoVpUAA0vqsNu6yLY26DY/KmMDHeeSW10lQAHpaMkL89TH0qbjsvjkIZ0DFRYE+HNj4jyO1IjxevaOzAff+4PQj3vhQUEKiw6omhb6d9iSdj0HlWL9ooD+tYoA8Pt8hW1k1kXaYhMViCx5fYfAUryfEa4vQQOFdmNh1tVxipAiKpsbDioGaYs6l0nYim4cK8h23/vxpVq9sYvR7PiWby8AKl4nLS6ofLc16mFWIF37xH41EnzF24Nh4VE78IkM4rQo0LueCaqjHa9qlRKb3PF+aTiHANl4pmOtIye3ZEy/EmKRZF5Q3A4v4j4i4+Nalh5FkRXQ3VgGB9fz6fCslc2ajbsXjtJMLHutunk3JHx59fWjzRtWXxsnVuIUAUsUlq40o0dFO0SITepiSbVXwvTyS0NEHzt8aWijkVGZ6VHJQNEaslEb07UcSUsS1EZtFP2ny4TRkWW6m63VXG3Is4I4vQenZqPUGO+97BUVb+igeHFH8zXqnkis1q3hNpVZTxxbtrZSRYcil45yFANS7b1HzaO4HlVoNsj5fP0qd+sWqkwT72q2IuKiJdDjYrum3JqBIi2C28zTOLk08Gm8NLehaLslwR9KnrHtsahxPUsNWkSmbTgMEkKCOMaVF+pYkkksSTuSSSST41Ez/OFwqB2VmuQoC25OwuTwK6urpHGG0wckwDYhhpIuIUvot++xsZD62HlU9BYAAWtwOldXVmWIasa7Yb42YH9of6RXV1L8jxG2L0qmy8P7M3sKcxkoguiDnrXldSCdumbohklojc8mkCHQmo73ryuol6E/tZCbEEoQRTCKOTXV1MrTMn4QcctzerLIpDqA67WPxFq8rqYf2C8f+Q0jDSalBPJH14Ne668rqRZ1I+HI5pxZN66uqghavSw29dXVmwkPE0pTXldVIpnp4qvxXj8K6urVAogSLTGIPSurqP5IUEo0v8AGrWF9q8rqiKkVeMa7WrsPsa6uqMJE2I1LVq9rqOIL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Содержимое 2"/>
          <p:cNvSpPr>
            <a:spLocks noGrp="1"/>
          </p:cNvSpPr>
          <p:nvPr>
            <p:ph sz="quarter" idx="1"/>
          </p:nvPr>
        </p:nvSpPr>
        <p:spPr>
          <a:xfrm>
            <a:off x="304451" y="1580579"/>
            <a:ext cx="4032250" cy="1655763"/>
          </a:xfrm>
        </p:spPr>
        <p:txBody>
          <a:bodyPr/>
          <a:lstStyle/>
          <a:p>
            <a:pPr marL="514350" indent="-514350" eaLnBrk="1" hangingPunct="1">
              <a:buFont typeface="Arial" charset="0"/>
              <a:buNone/>
            </a:pPr>
            <a:r>
              <a:rPr lang="ru-RU" altLang="ru-RU" sz="2800" dirty="0" smtClean="0">
                <a:solidFill>
                  <a:srgbClr val="3668C4"/>
                </a:solidFill>
                <a:latin typeface="Georgia" pitchFamily="18" charset="0"/>
                <a:cs typeface="Simplified Arabic Fixed" pitchFamily="49" charset="-78"/>
              </a:rPr>
              <a:t>Личная бдительность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4926869" y="3501008"/>
            <a:ext cx="4030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800" dirty="0">
                <a:solidFill>
                  <a:srgbClr val="3668C4"/>
                </a:solidFill>
                <a:latin typeface="Times New Roman" pitchFamily="18" charset="0"/>
              </a:rPr>
              <a:t>Технические средства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569563" y="2294954"/>
            <a:ext cx="4056063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8775" indent="-3429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Font typeface="Arial" charset="0"/>
              <a:buChar char="•"/>
            </a:pPr>
            <a:r>
              <a:rPr lang="ru-RU" altLang="ru-RU" sz="2200" dirty="0">
                <a:latin typeface="Georgia" pitchFamily="18" charset="0"/>
              </a:rPr>
              <a:t>Не скачивайте файлы, присланные незнакомыми</a:t>
            </a:r>
          </a:p>
          <a:p>
            <a:pPr eaLnBrk="1" hangingPunct="1">
              <a:spcBef>
                <a:spcPts val="600"/>
              </a:spcBef>
              <a:buFont typeface="Arial" charset="0"/>
              <a:buChar char="•"/>
            </a:pPr>
            <a:r>
              <a:rPr lang="ru-RU" altLang="ru-RU" sz="2200" dirty="0">
                <a:latin typeface="Georgia" pitchFamily="18" charset="0"/>
              </a:rPr>
              <a:t>Отключите автозапуск переносных устройств</a:t>
            </a:r>
          </a:p>
          <a:p>
            <a:pPr eaLnBrk="1" hangingPunct="1">
              <a:spcBef>
                <a:spcPts val="600"/>
              </a:spcBef>
              <a:buFont typeface="Arial" charset="0"/>
              <a:buChar char="•"/>
            </a:pPr>
            <a:r>
              <a:rPr lang="ru-RU" altLang="ru-RU" sz="2200" dirty="0">
                <a:latin typeface="Georgia" pitchFamily="18" charset="0"/>
              </a:rPr>
              <a:t>Регулярно делайте резервные копии своих данных</a:t>
            </a:r>
          </a:p>
          <a:p>
            <a:pPr eaLnBrk="1" hangingPunct="1">
              <a:spcBef>
                <a:spcPts val="600"/>
              </a:spcBef>
              <a:buFont typeface="Arial" charset="0"/>
              <a:buChar char="•"/>
            </a:pPr>
            <a:r>
              <a:rPr lang="ru-RU" altLang="ru-RU" sz="2200" dirty="0">
                <a:latin typeface="Georgia" pitchFamily="18" charset="0"/>
              </a:rPr>
              <a:t>Используйте разные и сложные пароли</a:t>
            </a:r>
          </a:p>
          <a:p>
            <a:pPr eaLnBrk="1" hangingPunct="1">
              <a:spcBef>
                <a:spcPts val="600"/>
              </a:spcBef>
              <a:buFont typeface="Arial" charset="0"/>
              <a:buChar char="•"/>
            </a:pPr>
            <a:endParaRPr lang="ru-RU" altLang="ru-RU" sz="2200" dirty="0">
              <a:latin typeface="Georgia" pitchFamily="18" charset="0"/>
            </a:endParaRPr>
          </a:p>
        </p:txBody>
      </p:sp>
      <p:sp>
        <p:nvSpPr>
          <p:cNvPr id="8" name="Rectangle 5"/>
          <p:cNvSpPr txBox="1">
            <a:spLocks/>
          </p:cNvSpPr>
          <p:nvPr/>
        </p:nvSpPr>
        <p:spPr bwMode="auto">
          <a:xfrm>
            <a:off x="4755667" y="4256632"/>
            <a:ext cx="4176712" cy="258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8775" indent="-3429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Font typeface="Arial" charset="0"/>
              <a:buChar char="•"/>
            </a:pPr>
            <a:r>
              <a:rPr lang="ru-RU" altLang="ru-RU" sz="2200" dirty="0">
                <a:latin typeface="Georgia" pitchFamily="18" charset="0"/>
              </a:rPr>
              <a:t>Установите антивирус, регулярно обновляйте его</a:t>
            </a:r>
          </a:p>
          <a:p>
            <a:pPr eaLnBrk="1" hangingPunct="1">
              <a:spcBef>
                <a:spcPts val="600"/>
              </a:spcBef>
              <a:buFont typeface="Arial" charset="0"/>
              <a:buChar char="•"/>
            </a:pPr>
            <a:r>
              <a:rPr lang="ru-RU" altLang="ru-RU" sz="2200" dirty="0">
                <a:latin typeface="Georgia" pitchFamily="18" charset="0"/>
              </a:rPr>
              <a:t>Периодически проверяйте электронные устройства </a:t>
            </a:r>
            <a:r>
              <a:rPr lang="ru-RU" altLang="ru-RU" sz="2200" dirty="0" smtClean="0">
                <a:latin typeface="Georgia" pitchFamily="18" charset="0"/>
              </a:rPr>
              <a:t>антивирусом</a:t>
            </a:r>
            <a:endParaRPr lang="ru-RU" altLang="ru-RU" sz="2200" dirty="0">
              <a:latin typeface="Georgia" pitchFamily="18" charset="0"/>
            </a:endParaRPr>
          </a:p>
        </p:txBody>
      </p:sp>
      <p:pic>
        <p:nvPicPr>
          <p:cNvPr id="2052" name="Picture 4" descr="http://im4-tub-ru.yandex.net/i?id=760794567-03-72&amp;n=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0012" y="1244757"/>
            <a:ext cx="3384376" cy="2256251"/>
          </a:xfrm>
          <a:prstGeom prst="rect">
            <a:avLst/>
          </a:prstGeom>
          <a:noFill/>
          <a:effectLst>
            <a:softEdge rad="127000"/>
          </a:effectLst>
          <a:scene3d>
            <a:camera prst="obliqueTopRight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311481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04056"/>
          </a:xfrm>
        </p:spPr>
        <p:txBody>
          <a:bodyPr>
            <a:noAutofit/>
          </a:bodyPr>
          <a:lstStyle/>
          <a:p>
            <a:pPr algn="ctr"/>
            <a:r>
              <a:rPr lang="ru-RU" alt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Потребительские </a:t>
            </a:r>
            <a:r>
              <a:rPr lang="ru-RU" alt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риски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4" name="AutoShape 2" descr="data:image/jpeg;base64,/9j/4AAQSkZJRgABAQAAAQABAAD/2wCEAAkGBxQTEhUTExQWFRUXGBwaGBYXGBgVGBwaGBgYGBUXFxcYHCggGBwlHBcXITEhJSkrLi4uFx8zODMsNygtLisBCgoKDg0OGxAQGywkICQsLCwsLCwsLCwsLCwsLCwsLCwsLCwsLCwsLCwsLCwsLCwsLCwsLCwsLCwsLCwsLCwsLP/AABEIAMYA/gMBIgACEQEDEQH/xAAcAAABBQEBAQAAAAAAAAAAAAAGAgMEBQcAAQj/xABBEAACAQIFAQUFBAgEBgMAAAABAgMAEQQFEiExQQYiUWFxEzKBkaEjQrHBBxRSYnKC4fAkkrLRM0NTY6LxFcLS/8QAGQEAAgMBAAAAAAAAAAAAAAAAAgQAAQMF/8QAKBEAAgICAwABBAICAwAAAAAAAAECEQMhBBIxQSIyUWFx8BMUM7HB/9oADAMBAAIRAxEAPwA17Y4lFiYOQBbvXLXt97Tblre701W1bUDZNiMAY4FmWP2lo2lZtSjeeQSDUDuwQJ3CANLagTpIo07df8B9ulZMiXsAOTQ3ss0bIEiCSvGsYZiPZaSXGyr7S7KNPjp/e1VEzOARZhAw2uVv87UcdnsEseHQaQDpF/lQJ2tk/wAfHb7un/UKtkNYJ7tZhnd0fWNjqO/xNacD3PhWd41llLL+8fxpXmfAxg9ZWjtA97FQRanmMeK66WUcVV5hlLqbjceIpvLmKyKON7UnSqxlr8E7B5dIjkH3bGvctxbI+nkE8VIxGalWKsL2pvDzQysCDoYGqkm1YMZR+R3M8LDJsO61VsGGaIvvbbY/OnM0VtbNbY8Go/66xup4tarTpEqyVBiOdW+3NNLAV+NKjiBXuncdKc0MAL8GiB2OxQBri9Ig7pIb51Ijtew5tXLH3bHx5oirHtgBbe9LWMqf3abA223tUjXcCroo9lfS3FwajSRnV5VIlbgUtlBtVkIESaW5p7Tvem5BvTWIx6RLqkYCrIWCUOZmv2pqFie3cQNkBbzHFNwZssz6uPKjpgPYVdnj9oPStKywbVmnZ8faj0rS8t4pjF4YzJ1dXV1agHV1dXVCHUkLSq6oQBu2UV8PJ/CayTKxeWMeLr+NbDmziWA23uKyHDJolTpaQbHm4P4UPyWb7CtkHpWTZ82rMAP31H1Faqkv2e4tt+VZKJPaZkLf9YfT/wBVbIbKPcHpWTHVrl0mxDMf/I1qyyXWs4jmiMjAML6mBHxN6V5niGMHyUcObuDubi+4NXEyJqSQ7HmoeP7PndkPJvak5jCUhTe5HNJaGD3EYUysxBBvvVYcucFm4sKkZXj9GoabkjY05HmoY2YeVaKUloBwRIynNR7O0guB1qO7Ru5KnnpUbFKpBCm1jVI/JZSbqd6uMFLZd0EeJhIe63H4VNhxB4eoGVZr9ndhfjensZjYgSxawtQNNOgrTLQRC+q+1qjYicmyqL3oWxHbBFNkBPSp+UdqIZJEvZCDvetIrezOXmghiBAJA67invad0HrVjNFG8JkQjnoarSwHNavHtJGalptii99+tPxC25qJKbm44FSWc92pKLSJGVso+1GeCBbKpaRtlUeNZR2gnxDPecm54XoPhWqdoYF9sh21UE9rcoY3l1XA6VWPKlOmaTxXjtAxgiaucJMVII2q17IdnhpE0guOgpjtXEscwEfBG4Fbf5Izn0QCxSjj7sPew2YiRt7bCtTynEKbgMCa+YMLmDx+6xX0q6y3NpV4lcX5sxvWsMbiYSkmfS9e1nfYPteW0wTncmySE9f2Wv49DWhg0YB7XV1dUIdXV1dUIYv2Iz0tGYm308EnoeKGs8BTFk9NQYfPeqjAYpomDqd/p6GiHP51lgimW1yxD256WHzvQlmsvjh+rh7/AHL/AEvWV9nZC2MjfxkJ/E07gu1JGGMLHvWK38ulM9jlBnDH7isfkKsho+W58HxTQeRt8OazfFr9rJ/G3+o1M7LYonHRv+0zfUGrHFZVG7s2qxLH53pPlOkhnjPYmDNdMA5JBtSRm8ZHeFdislZISAdRvcVSPhJF95TalI0MNWwjVIgpZLb0M44BG5Fr8daQ2I0KTexpOUuk0yrIR3gfnWkY/INvwViIZBrkA7osfO3jVdmMugkIffF60LAwKyFD5qfTpWfY7ACKV1YmyHYeXSrhIKao9jxns4iu4J60N4szOdwxHTa9WGbZorum2kXAoyy1otI92rk+u2vSY4KerM5XDN1FvI0l4j0rSO0WWrJHqUDUBsRWegsTYAk+AF6KMrKnj66CjsbnjR/YtcqeCfwoxaYtY+f40C9lMIZpQoBBG56Wo9yslJdLC4Fb4Wr2K5Y/CCHGZaIYFJNy29V0e7qOlvwqZmc5Zbe8PHwqowmI0W1bBbknwAFyflWk1dMCOga7YYRlcS6wLG25tUdoVkgIYjfxYf70xhcwE+IEs3BuQCGI2sRGCoOnkbjewY82IITjIr9+PDg2NrhQSeg7yhvjQf6ym7bNY8hxVJCMFiUTDBAyllHAIv8AKhnMYdi+ks7dbHatFXIoXF1xeDb+Qp9ExFx8RUbN8gWCB57RSabbRyygnUwX72oC1781IcZKVply5Lcaoy7C5XvdjVvhsAq72o6myV4hE760Evu6JSxUlDJZ0aNSuwPjvt1FRXjjb3mWXxIVUmHmrru5H7LXB+tb9ZPxi9xKTDqLWrTuzna6P2aJMWDqLFyNQa3BJG97c3FZlmuEbDytE/K8MNgykXVh6gg+XFe4fEms+zXoTins3fDYpJBdHVh+6Qfwp6st7OZnoljduAbN6EW/O/wrR48wiIB9ou/iQPxooysBol11NpMDwQfQg05RlHykh2q2yzcNHcaXFvRvut5biizHdh4zGNB0MBzub+tBxjkgdkcWa1t+PIg+HnVEGHUg6TyDY/Dmibsqto8S/wCzEfqKqc6YM6uv30Un14P4VYdnJ7RYlOpjJHw5qixvIMRpxER8GX67VYzykyFb7BifrVZgsAwjXED3RIBb4jeiKRFJJ0i9/wA6S5XwM8d1Y3mWcPEyBRtbe/8AvS//AJB799diLgc0vM8o9tpYNa3IqTLhd0YDVptceIpKLXjGHRU40LMp0qA/gdqDcWkiFGWwKv0PnRx2rw99LoB5hfOgzHva3kQd/WmIvq+oNWrNLyoXXUeWAJ9aEe3UP2hfoV3ojyrGXVbeFUv6QMWBARwSQPrQY/upG+VLoAWEgSSeNXIC3ub+VG2IwcTSLo2sOR1rMS+mQHmxovh7SpHp+837IG9MZsbdUY4MkUnYbxqNOioGHySOG7C1+STTmVNJKL6dI86g59gMQpWT2mqMGzra1h40tGm6GXKl2oKOzuXrFGZwBd258un9+dP4/CFJS54IHFScng9rAEB2sL1HnxEmpwRdRsPHaulirro5c77OyfA6jDkg8c1Qdo5AmCxDftRlQfAyERj/AFVaQsujQRsRvQ/29kRcA0am+qSMfJ9f/wBDWiYIO9ioFeeFHYgN7Rrr73cRiAviTaw9a0ufK/Z95v1iy6SQVjkG52FvaDV57VnP6P1Vsbh1J3UawPPUv5XrcBNuBf8A2/vijimzHJNQYHzR4N/eVAemqIqb+di1hTa5Tg2J0mNR+60ibHpvGB9aOhMCbXBPhe5pEuGQ8oh9UU/lV7L7J7AmXJIyO5IfjiFG3ldxUfE5I6IW1ygAGxDRuL2J5s3hRsMBAd/YoP5QPwqpzUokWICqF+0tYbDaCM3A6byUSvwpNMB+2cl3i1bkYaC589F7/WqCMlSPOrHt3N/jJE/YEaf5YUH43qvVg1hSU3TGI+F/lc24B8qOtAMY9KzDATFZAtahhN4QfKsrNI+kDs5iSuK032O1vWtArLcPIVxSn96tPjNwDTOF2jDIqYI4he6KB/0k4FRpccqQPgR/vRmcUCvNBv6RcaCNPmPpatGCAWu4A8KnZa5Vr9CpU/zAioSAc33vx5etEXaHLfZRwOOqAH1tcVGUE2SYTXlZH8R+RoJmncSNdjzR/wBiHDZc6+GsfiaDpMBchtQ386T5L8GMPyR0zR1+8bVNOfPbY03DkjNvdTT7ZG37QApSTiMJE2bH/YayLMRQ9mmdRmMhksbc2q8xEJZQm3dW2/jQB2uwskarqFhfm9HjipyVgt9UxWUduJ4CAqqygWAb8a7O+0T4uMK8YDg31A0NRU/E9jT/AEjHxGFuXrI+JBJpeCurawdxXYnrTkY6UTegUqZqfZLOGlhBNrrsRTmZ9pI0Uq3eDbbVmWCzV8O10PPI8ac/WNXe8dz8aRfGqV/A1/n1RouVdvhGB9mb8beFJx36QGbuiMC/Ws7ZyG2/GnRJfcGtYpx8MnLt6HC9qmKWAF/GqHPM6aWMIdvtNfyVlt/5GquGQhlt1peMA1qPH8zajhKXamwZJUF/6OsAXx4cf8pLbC570b/7fWtbzWbRAkuwNrcHkjewuNxY+lZl+ixgZsQx4CG+9vc0jbz79LwmMDXN/eO5PJJPXzp3Hbv+f/Dl8ppTr9GrRYWMhWj02vyg2PxHnUpmHjWeYHOHUBLnQOB4E0UYXFtoDlSV8RvaxIN/lWixNg/7CXiLjXQnnE+tVUH/AIs8g+Ht/ZD6RVfQYwH0586GxvLl6nr7Jz6nXOx+tSUeqNME+7szrtPivaY7FP8A9+QD0Vyg+iimcG29z0qulxGtmf8AbZn/AMxLH8aewgLsFHHWubkdybOkloJpMOX9nJHu1xtWiZch9mA3hWdHEBAka8k1pOXy3iUnw/GgjJLTRfVtg5i3tiU/irScvclRfwrMcc3+IU/vD860zKz3B6VpisHIjBoO2DaApXcbXvVNmmaPO5Zjt0FVimnI6ZMCXhxcgeJFaT21w3+CXbdQv9azzKUvNGB1Yfj/AErVO2if4Rh5D8qj8ICPY7OhFHPGxtdSw9bEEVSxv6/OoGKXSR5gH+/lV0mXJpvrPSlOS6oYwfIqWVliQg2uaaw2Kk1pZjueOassRAjRBNY2pGGwaIQ5a9hSDsaTjRFikZp2B86Fu2+JJVEI3BO/lRtGqa9fjvQB24k1SA+ZprjxuSMcstFCg2paG/SmkenY2FOswR0i0oHj0psSd63SnH5qiyNiDS8PNavGW9NXtWlWqAdosjLexro3tUKJ6cV97daz6ksne2uNuRT8UhZwT0/Lemnymcf8tvhvtXQG1zvcA38eDcVUIqy22aP+jDLQ8c8hEdg12aS9rE728PcP0qreT2chXzNiLgWvtsdxyNqIP0VyNHl80jgBdSgALrcg36XAFzJb4Gh/tDjg0iErp70nPvcqDq87AU3gg3GzlcppZq/vgRZNgZnF7bHqdqNsvJTDmJ7Em9iON9/oap4GYIrWKhhdbgqCDuLX52saschdp47hSN/vd34CujPFGMb+Dm4c+SWTrR7iWKQyNe5Eb/RSR023FVubyiPFHoMPh5m9PZ4YRj6mr6SEGIgjdpET4NIqMPkT8qEu10+lsfJ4YUr8Z8QFH0BpPNK3/fydnixpfyZfBEbAHYVbYdtC34JqpikZjsKu8Ll5tqc3PQdBXIdtnTH8DJc8XZjYH1rXBgxHAoB6flWa9msKGlBPCmtIxE40fCrUdkTA/GSH2y/xCtVycH2S+lZHiZQZ1t+1Wu5Ofsl9K0wqmZ5HZ8xY3APExVxYg/2aRBETwDWw43KEkO6+NQMfkqLE2lQNjW5mAvZhL4qJf3h/vWk9u5LYYjyArOOyTAYqO/Qn50Vdvs0VlEYNyTvU+CA1mmAJw+HkA2sVP+baoM0rAstyN6NcgkR8LHG1iQb2/mqkxuXR+0a7W7x/GlOS6SN8FWyhjdtVr1InlZe75f1qykgiRrjf++akYuBDYsAb0ovyMasF2xTg7E2qgz8M1mIPPNGGLxQHdVBYVR9osSDBx12pjFOpIzyL6WCgalIf600tKp9iyHbbX8KdlNJi2Wxppn/pQ+hNi2boK7RXkS/OnrVCqsaiTetC7G9g1lCyYi5LWKxglQByC5G5J5sLW6mgbCRguoPBYD5kA1uGBxBQ+G+3p/d6Xz5GqSG+LhjK20PYrJgoFtrCwtf5bk3rH8xwrRTyxye8STfoQ5JDDyPNbZNiy63sSfEA0C9tstMsRljQNIlgRa5KMwPdtwQb/At40OKfWVfDNc+FOFpbQKR5yRD7Eh1BCAmN0Qn2dtJu0TMp230sAfCmlwEb8TYkHf8AZm6bn30+dIwmWsZkinSWD2myv7JmJPQBCV13Nh3Ttcc0Q5XghDKkkeKRWFz9tFiIgRYhlYlCtmUkEautNX1+RFJT3QUSdq8VNH7MezAjjLN/hJhaMoFV9pJNI0gkECxqP2W7WYtZ1ibE4F1be7LNGSTsFF1UA/TzpvDZpM2hfaYSUEkSBMRFG8kff0QsAdQRA9gOoAHjQ7mHZrFGVnjgKgnuqjF9IvdVUn3rbCtYTddb0Y5cOO+1bN2wmpvZ6ggs+tijqy7XZSBqv71qz7ty1xjbHZmwsX+UTTN8d1p7Ie0cIiRZ3ZJASrCxYBlOk3I538L0P9qJyY2Km4lxsjg+KxQQRqfTvtRZNQbv+7Axr6qopcObbCrCJGbnioOES25q2wRua56pDQSZNCECqOTRBNl00gsq0N5dNd7+ArXcAbxoR1ANaY0mwZOjM4uw2JLh7gb35rRspwzRxhXIJ8qnV1aqCTszcmwNhTc+FqgZgNmHSpkL7n++pod7T50sN79RsKtkMzxgMczhTYhjx63pJlLG7G5PU70zjMTrcuepvXiVCiQMSym6sRwRvUvEYosxJPnVXIp8KIv/AIqMKCzG5A6+VKcrxDHHaTYxiQfZqal4M60F+lIfFogC8kU/g8WpNiLX4pWNm7lqkQmy1nLEDbpVZnOSkxWLAEUV+2tt0oRzfFOzEE7Crx32I3aoCnj0MQelJFWeLhG9VIFdOD7ITap0LLX4pUa15GKkaBV2WkKjXrVlkmTviX0JYAC7Mb2UdNhuT4AVBUVpXYLLdEAc8yHV/Lwn03/mrHJPqrGMOPtKmVsHYmNCGeaRiLHuqqb/ABLeVFWGluAbX/Ok5v3VvUfJcQGT5j60lObfp0IY4w0kXiZg3RbfWm549YOoAhhZh4g7EfKmlkApwT+FV2v0PqvgySXJvYSsCb6GIAA8DdSx9LGpYzqRLDUNuLgdPEixon7U4ANNG7NoV7IzG5C2JIaw8mb5UJ4jKyZiiFXFzZj3VIBADHfbkfOujGMcsE2rOS5Twzai2i0xOayR6PaxxNrQOu5N1bjqRUbE5gjqdECI9mAbZt2UqpXYaSCbg+IFU8+BKGzIgJJsUY9CQdQ1G3Btweu4NTmy6SJY2kQqJF1ISR3l8dibcjnxqLjY1Lsl5+2R8rLKLi3p/pf9l1luOj9kFCd3SBs4FjYDQ6FTaxv609i5LYfCJ/2mc+skjD8IxQ+MTEY42XeUhtYYK2i2wINgy+Fjf1HFWmeYi0ipv9nFGvx9mrn6uavM/pMca2KjerDCyb0PLNc8fWrLDSW6UpbRvQV5dzcGtoy6PTEg8FH4ViOUSXXitnyLFiSBGBvtb5VrgdtmWQsK6urqZMjGO0XakQghTduBWe5lmbzuXc+g6CoEk5c3Ykk0qEEnxqiDoFWeUZe0siqAdzufKiDs12X1KHcc9D0o1yvJEjIIG9UQrJOziLC3dGyn8KA43u/U2rZsZD9mw/dP4Vk/6mI3uzc/SleT4hjDWyBiiAQeL0tDI1iBcDjpVguJh1KANW9Qs1zJrnQAu9KW/g3otcM5098gVU4vAxLc+98arj7R11ljYVZYWFmiYkcC4o1JeMji1sHJcKXkA0WH0obxiaZGA6GjGDE3b0vehLM/+K9vGn8T3QpL8jZ6GnYm6U3EdrV7Y/EUZEXPZ3LTiJ1j+7y58EHvb+fHxrZIYwAABYAceHpQh+jzLtEPtWFml3Hkgvp+e7fEUXM9I5pXL+Dp8bHUb/JAzr3DQn2ex5LSL0vdT6bN+X1q37R42yNc9PwoSy/FiMx/C/x5/Gs6tDDDuPEedLR9+fp/Wo2HqUse/H1oKL7ETtGv2BJ3syn62/OqnAslrkHUOLG3PIv4HwIq57WYfVgZ/JNXX7pDflWTR5hIp7sjAeTfk166HFrocvl/ff6DnMIEbvC99xuRt0uLKNj5i+9U2MdgvU6QdIuSAPAeA8hVQM5n/aY+qo34WpBzZjyR/l/rTNihcYqWNvZrE5bWBrBsbMWGwZQLgje3I8TUnNptU8p/fIHoDYfQCqXKpjJiIhq5cbkbDe/uj/3R0OyqE3OIHXcRE7/GQUrnmk+oxixykrSBmC3xq1ghuRYXNXMfZqNbfas/ogjH+pifpVomDRBZQAPLn4nk0s3fgxHBJ+6EZRl+w1S6PIJqHxOoVpPZFTHEVJVhckMpJBB9QCD5VnsbAVc5PmhiItuDyOlHil0lbDzcZSj9Jo4mpSy1WYTGLIoZTt+FPmSukoqStHKaadM+WIkLMFG5O1q0bsd2VC/aSDfoD0prsV2RN1lkB8q0jDYQCsixrDYYAfSpUaV6i80xPjgj6SraRbVILaFJ91W31fG1heoESpFuD5isSz4E4mQHhWItW4np58Vj2fBRiZ9Q++TelOV4jXE/qKnBrdhYbU5icH3vKvJcwFwBx5VFnxxIYW6c0oosZc7eiwhmjjUqbG9R8bmhIYKLAi21VmFiZjYC5qeMuNiX28qtJJkf7KPC3JYVQY8faNRJgnCyMpND2a/8Q10MX3MUm9DUdW3Z/Lf1idI99PvP/AOfncD+aqmNhWm9hMr9nD7VhZpbHzCD3B+LfEeFXmn1VmnHx95UFeHjAFhsBsPQcClT8bUlDT1riuczr+AZ2yjBgYkdPr0oRwmEuttTccXrRM5Aa6WuSCLc/ShrL8IQNLqQy9CCPj6UUZ1GgHG5WEeWNdEPkPwq2jFVmAj0ovpVnDQJkeiTNhxJE6HhlKn+YW/Osiiw0KKInMHtN9eskbi111qCVa+1thsd62CBtrUAdtVaGYkCUiRSV0AMusHcMDfbg7W5pviy31EeXG0pABHEGcKL2LW8Tb8zV7nWSRxxs6K66LDVrVlJIBAK+8DuPKq3KpozPqmC6W1k3C2uQSoAOw71hfperDMpMMI3MZhZtwFEcisBcgMG06Dtvz8KfEEV+RsBNGfA3+laLFmAI5oGyDLhK7A8Ko48T/6q7bK5o/c76+HX+tIciLcrR0+G+sAqixWw39adOLvtQxDO4G6vfw0n/am8Xm5SwKsL9SDb4VgkxvsgqbEhQSTvwB4mpuHl7ovzQXgMUWYO524UeHifU1ejG7WqL0gW5TmxjbnbrRjhscHUFd6ynD4qrfBZky8GmcWZw88Fs/HU/wCQ3wOF0qAKbxWZpG3sxeSX/pRjU9uhfpGNju5A9TtUnGws0MgRirlGCsOQxU2I868yjCxJEvskCqwDbbkkjcsx3Y+ZuabOWQSkkjaNRhIAZimlz3iwCgsvGwJNqTl+K1e0RhqcEKyjqQoBJHRSN9/GpsDAvIRv3gt/4VH/AOqpMBh/1XE4llJaJmSSRWJZlLqQZAx30jSBp4AG1Ayy0PcUk/8ALUKLb2LWufhsPhWM9qGb9ZmW5aznzvxWzTYizMjKSG7yuBdSNrgkcH15rKs+iC4iY9dZpbkeI1x+gtDAzNa3qashgUFwzbW9KbnxqrsOfGuxsWpVkv04pRt/IwlZOwWLiXZVsANzVemLMkvO29qfwMAMbDi/Wo7+zgXbdz1qQouRVTIRKSaqMyF7terDHMX3piJVKMCPSuhB6sTkt0QsngEk8SNw0iKfRmAP41t+oaRbbbisq7C4cfrsZP3Q5A8SI2t8tz/LWku3nWPKdtIf4KqLY/7SpMMtxVc7UmOQ32FK0PMvBHcbc1V5ooijdjuxFh+QFSsNITztXZhgvaAW+dBJfJn4yJgIr4dG66Rf161Jh4rssFo9B6Ej6m1JwgsSKFMF+kmIVU9r8tM0LBR9ooLRm5HeA8vEXFvSrqO169nXrWsZuLtGclapmJdmp9DlmR2Qix0c31A+I6XHxp/OMUDEFHt7kqD7WNFXqTZ1N73A2t41Y9osE2Cnl06DHiFaxce7q94KRsCCbg+FvCh7HYvXpGmMWJN0173tzrY8WNreJrrxkpK0cqUer6sI+xkdxIfFgPkP6mjGEAc0N9lIvZwrflrsR68fS1XmKfuXpGcrkzq4o1jSZOjjFRsxyxJFIYXv8/hScJiLipQkBoewSiBGKw8mHPeuydGHI9RShmQHjf0NFeYYdXVlNtxQpiEBUeN7H1G1U6DTZc5bib81apLahfAtZqv4HuKqJbZtcW4B8QD86G8BhJXklgmk0xxtqSGO41xOWKGWQ7kXDDSukd2xvVt2fn1YaMk3YLob+KMlG+qmuxeEYzwzJbYMklzyjDULDqwdUt5M1dNnCG8GoVpUAA0vqsNu6yLY26DY/KmMDHeeSW10lQAHpaMkL89TH0qbjsvjkIZ0DFRYE+HNj4jyO1IjxevaOzAff+4PQj3vhQUEKiw6omhb6d9iSdj0HlWL9ooD+tYoA8Pt8hW1k1kXaYhMViCx5fYfAUryfEa4vQQOFdmNh1tVxipAiKpsbDioGaYs6l0nYim4cK8h23/vxpVq9sYvR7PiWby8AKl4nLS6ofLc16mFWIF37xH41EnzF24Nh4VE78IkM4rQo0LueCaqjHa9qlRKb3PF+aTiHANl4pmOtIye3ZEy/EmKRZF5Q3A4v4j4i4+Nalh5FkRXQ3VgGB9fz6fCslc2ajbsXjtJMLHutunk3JHx59fWjzRtWXxsnVuIUAUsUlq40o0dFO0SITepiSbVXwvTyS0NEHzt8aWijkVGZ6VHJQNEaslEb07UcSUsS1EZtFP2ny4TRkWW6m63VXG3Is4I4vQenZqPUGO+97BUVb+igeHFH8zXqnkis1q3hNpVZTxxbtrZSRYcil45yFANS7b1HzaO4HlVoNsj5fP0qd+sWqkwT72q2IuKiJdDjYrum3JqBIi2C28zTOLk08Gm8NLehaLslwR9KnrHtsahxPUsNWkSmbTgMEkKCOMaVF+pYkkksSTuSSSST41Ez/OFwqB2VmuQoC25OwuTwK6urpHGG0wckwDYhhpIuIUvot++xsZD62HlU9BYAAWtwOldXVmWIasa7Yb42YH9of6RXV1L8jxG2L0qmy8P7M3sKcxkoguiDnrXldSCdumbohklojc8mkCHQmo73ryuol6E/tZCbEEoQRTCKOTXV1MrTMn4QcctzerLIpDqA67WPxFq8rqYf2C8f+Q0jDSalBPJH14Ne668rqRZ1I+HI5pxZN66uqghavSw29dXVmwkPE0pTXldVIpnp4qvxXj8K6urVAogSLTGIPSurqP5IUEo0v8AGrWF9q8rqiKkVeMa7WrsPsa6uqMJE2I1LVq9rqOIL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19730" y="539239"/>
            <a:ext cx="912427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8775" indent="-3429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indent="357188"/>
            <a:r>
              <a:rPr lang="ru-RU" sz="2400" dirty="0" smtClean="0"/>
              <a:t>Потребительские риски – злоупотребление в интернете правами потребителя. Включают в себя: риск приобретения товара низкого качества, различные поделки, контрафактная и фальсифицированная продукция, потеря денежных средств без приобретения товара или услуги, хищение персональной информации с целью </a:t>
            </a:r>
            <a:r>
              <a:rPr lang="ru-RU" sz="2400" dirty="0" err="1" smtClean="0"/>
              <a:t>кибер-мошеничества</a:t>
            </a:r>
            <a:r>
              <a:rPr lang="ru-RU" sz="2400" dirty="0" smtClean="0"/>
              <a:t>, и др.</a:t>
            </a:r>
          </a:p>
          <a:p>
            <a:pPr indent="357188"/>
            <a:r>
              <a:rPr lang="ru-RU" sz="2400" dirty="0" smtClean="0"/>
              <a:t>Также дети, зачастую совершая </a:t>
            </a:r>
            <a:r>
              <a:rPr lang="ru-RU" sz="2400" dirty="0" err="1" smtClean="0"/>
              <a:t>онлайн</a:t>
            </a:r>
            <a:r>
              <a:rPr lang="ru-RU" sz="2400" dirty="0" smtClean="0"/>
              <a:t> покупки, могут растратить значительные суммы своих родителей, если каким-либо способом имели или получили к ним доступ.</a:t>
            </a:r>
          </a:p>
          <a:p>
            <a:pPr algn="just" eaLnBrk="1" hangingPunct="1">
              <a:spcBef>
                <a:spcPts val="600"/>
              </a:spcBef>
              <a:buFont typeface="Arial" charset="0"/>
              <a:buChar char="•"/>
            </a:pPr>
            <a:endParaRPr lang="ru-RU" altLang="ru-RU" sz="2200" b="1" dirty="0">
              <a:latin typeface="Georgia" pitchFamily="18" charset="0"/>
            </a:endParaRPr>
          </a:p>
        </p:txBody>
      </p:sp>
      <p:pic>
        <p:nvPicPr>
          <p:cNvPr id="3074" name="Picture 2" descr="http://im2-tub-ru.yandex.net/i?id=122967696-46-72&amp;n=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7871" y="4281929"/>
            <a:ext cx="3177154" cy="257607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4107540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536</TotalTime>
  <Words>523</Words>
  <Application>Microsoft Office PowerPoint</Application>
  <PresentationFormat>Экран (4:3)</PresentationFormat>
  <Paragraphs>71</Paragraphs>
  <Slides>12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Урок безопасности школьников в сети Интернет</vt:lpstr>
      <vt:lpstr>Классификация существующих  интернет-угроз.</vt:lpstr>
      <vt:lpstr>Коммуникационные риски</vt:lpstr>
      <vt:lpstr>Контентные риски</vt:lpstr>
      <vt:lpstr>Игровая  зависимость (гейминг)</vt:lpstr>
      <vt:lpstr>Технические риски</vt:lpstr>
      <vt:lpstr>Предпосылки для передачи негативной информации в социальных сетях</vt:lpstr>
      <vt:lpstr>Контентные риски</vt:lpstr>
      <vt:lpstr>Потребительские риски</vt:lpstr>
      <vt:lpstr>Опасные покупки в Интернете</vt:lpstr>
      <vt:lpstr>Интернет-зависимость</vt:lpstr>
      <vt:lpstr>Признаки интернет-зависимости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Медиаграммотность</dc:title>
  <cp:lastModifiedBy>admin</cp:lastModifiedBy>
  <cp:revision>26</cp:revision>
  <dcterms:created xsi:type="dcterms:W3CDTF">2014-11-21T11:00:06Z</dcterms:created>
  <dcterms:modified xsi:type="dcterms:W3CDTF">2021-05-17T12:32:00Z</dcterms:modified>
</cp:coreProperties>
</file>