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3CAE76-328E-41C4-9DEB-B3DB8CEFB3BB}" v="99" dt="2022-05-24T17:18:52.3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9" d="100"/>
          <a:sy n="89" d="100"/>
        </p:scale>
        <p:origin x="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24.05.2022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2" descr="Изображение выглядит как дерево, внешний, трава, лес&#10;&#10;Автоматически созданное описание">
            <a:extLst>
              <a:ext uri="{FF2B5EF4-FFF2-40B4-BE49-F238E27FC236}">
                <a16:creationId xmlns:a16="http://schemas.microsoft.com/office/drawing/2014/main" id="{C33EE519-2F54-5C66-7D5B-06ACBA3306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515" b="849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272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8D4BA69A-C9D7-C372-883C-2D1925A837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901" b="411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6108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6104A0C-0D32-22B3-321E-99BC2EEB0C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51" y="85546"/>
            <a:ext cx="11671539" cy="6571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4683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4CA08792-7DFD-6108-0265-1F4263CDFC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283" b="573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1208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2" descr="Изображение выглядит как игрушка, трава, кукла, девочка&#10;&#10;Автоматически созданное описание">
            <a:extLst>
              <a:ext uri="{FF2B5EF4-FFF2-40B4-BE49-F238E27FC236}">
                <a16:creationId xmlns:a16="http://schemas.microsoft.com/office/drawing/2014/main" id="{B8AB7092-D3B9-15D8-AA21-80407CF45A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770" b="3244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2736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2" descr="Изображение выглядит как кукла&#10;&#10;Автоматически созданное описание">
            <a:extLst>
              <a:ext uri="{FF2B5EF4-FFF2-40B4-BE49-F238E27FC236}">
                <a16:creationId xmlns:a16="http://schemas.microsoft.com/office/drawing/2014/main" id="{963D3628-0FC0-0EFA-6303-538BA513F2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985" b="702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5196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2B2C5D8E-72CB-4F09-AA41-BAAB1919A4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902" b="8112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7498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2" descr="Изображение выглядит как растение, цветок, ветреница&#10;&#10;Автоматически созданное описание">
            <a:extLst>
              <a:ext uri="{FF2B5EF4-FFF2-40B4-BE49-F238E27FC236}">
                <a16:creationId xmlns:a16="http://schemas.microsoft.com/office/drawing/2014/main" id="{74B1641A-767C-E3BE-E3E3-CDB74F2AC1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513" b="1550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9463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2" descr="Изображение выглядит как желтый, растение, лист одуванчика,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A7EB7768-5A44-173E-71BC-7AB2BFC012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539" b="1247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3986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2" descr="Изображение выглядит как растение, цветок&#10;&#10;Автоматически созданное описание">
            <a:extLst>
              <a:ext uri="{FF2B5EF4-FFF2-40B4-BE49-F238E27FC236}">
                <a16:creationId xmlns:a16="http://schemas.microsoft.com/office/drawing/2014/main" id="{051A9C55-7F7B-B022-CF2B-E2D915A5F9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33" b="2288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3359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растение, цветок, зеленый, сад&#10;&#10;Автоматически созданное описание">
            <a:extLst>
              <a:ext uri="{FF2B5EF4-FFF2-40B4-BE49-F238E27FC236}">
                <a16:creationId xmlns:a16="http://schemas.microsoft.com/office/drawing/2014/main" id="{8C4B8778-AB83-47AE-0480-0F03D8F8F1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68" y="85546"/>
            <a:ext cx="11973464" cy="6615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303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2" descr="Изображение выглядит как вода, внешний, небо, река&#10;&#10;Автоматически созданное описание">
            <a:extLst>
              <a:ext uri="{FF2B5EF4-FFF2-40B4-BE49-F238E27FC236}">
                <a16:creationId xmlns:a16="http://schemas.microsoft.com/office/drawing/2014/main" id="{9D53CB51-DB97-7506-E2F5-C23955661E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568" b="15446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292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C81A1FD9-3A74-4B11-FCD8-3B1DA35E6F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955" y="643466"/>
            <a:ext cx="7428089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048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текст, дерево, внешний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3B900775-7671-6E78-3A26-1993665834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68" y="114300"/>
            <a:ext cx="11959085" cy="6643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4541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2" descr="Изображение выглядит как текст, дерево, трава,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94A244E5-8122-87F8-817E-5EA4A1F964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447" b="8567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787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2" descr="Изображение выглядит как вода, внешний, дерево, природа&#10;&#10;Автоматически созданное описание">
            <a:extLst>
              <a:ext uri="{FF2B5EF4-FFF2-40B4-BE49-F238E27FC236}">
                <a16:creationId xmlns:a16="http://schemas.microsoft.com/office/drawing/2014/main" id="{DEEAB130-C4C6-27F8-1BCE-900E8E8452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870" b="12144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124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2" descr="Изображение выглядит как дерево, внешний, небо, вода&#10;&#10;Автоматически созданное описание">
            <a:extLst>
              <a:ext uri="{FF2B5EF4-FFF2-40B4-BE49-F238E27FC236}">
                <a16:creationId xmlns:a16="http://schemas.microsoft.com/office/drawing/2014/main" id="{22BD60BE-8501-BE30-ABAC-71EC30D81C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749" b="1326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2863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2" descr="Изображение выглядит как дерево, внешний, белка, небо&#10;&#10;Автоматически созданное описание">
            <a:extLst>
              <a:ext uri="{FF2B5EF4-FFF2-40B4-BE49-F238E27FC236}">
                <a16:creationId xmlns:a16="http://schemas.microsoft.com/office/drawing/2014/main" id="{B0A727A6-1F12-5023-BDC7-86CF857D89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670" b="7344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6890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2" descr="Изображение выглядит как внешний, млекопитающее, черный, белка&#10;&#10;Автоматически созданное описание">
            <a:extLst>
              <a:ext uri="{FF2B5EF4-FFF2-40B4-BE49-F238E27FC236}">
                <a16:creationId xmlns:a16="http://schemas.microsoft.com/office/drawing/2014/main" id="{54B47830-34EF-D80B-E3BA-7F63149DE3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493" b="1052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7331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8B4718FB-343B-F05D-307C-A3DFEF4C2B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513" b="2050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0674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C60A3E69-170D-36BE-F601-17EBD20718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97" b="23617"/>
          <a:stretch/>
        </p:blipFill>
        <p:spPr>
          <a:xfrm>
            <a:off x="-100621" y="101923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9181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текст, игрушка, кукла&#10;&#10;Автоматически созданное описание">
            <a:extLst>
              <a:ext uri="{FF2B5EF4-FFF2-40B4-BE49-F238E27FC236}">
                <a16:creationId xmlns:a16="http://schemas.microsoft.com/office/drawing/2014/main" id="{D19601B6-E0D6-4FFB-4A93-67C19B65EA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28678"/>
            <a:ext cx="12030973" cy="662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52126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/>
  <cp:revision>87</cp:revision>
  <dcterms:created xsi:type="dcterms:W3CDTF">2022-05-24T17:04:40Z</dcterms:created>
  <dcterms:modified xsi:type="dcterms:W3CDTF">2022-05-24T17:20:12Z</dcterms:modified>
</cp:coreProperties>
</file>