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440159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Клумба </a:t>
            </a:r>
            <a:r>
              <a:rPr lang="ru-RU" b="1" i="1" dirty="0" smtClean="0">
                <a:solidFill>
                  <a:srgbClr val="FF0000"/>
                </a:solidFill>
              </a:rPr>
              <a:t>моей мечты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РИП\Клумбы\13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64904"/>
            <a:ext cx="4907260" cy="36804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46ae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7344816" cy="4923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1c7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2656"/>
            <a:ext cx="6048672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Клумба непрерывного цветения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esktop\6e67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064896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Прямая линия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admin\Desktop\1-razmetka-2.jpg"/>
          <p:cNvPicPr>
            <a:picLocks noGrp="1"/>
          </p:cNvPicPr>
          <p:nvPr>
            <p:ph idx="1"/>
          </p:nvPr>
        </p:nvPicPr>
        <p:blipFill>
          <a:blip r:embed="rId2" cstate="print"/>
          <a:srcRect r="65642"/>
          <a:stretch>
            <a:fillRect/>
          </a:stretch>
        </p:blipFill>
        <p:spPr bwMode="auto">
          <a:xfrm>
            <a:off x="1475656" y="1556792"/>
            <a:ext cx="6264696" cy="428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</Words>
  <Application>Microsoft Office PowerPoint</Application>
  <PresentationFormat>Экран (4:3)</PresentationFormat>
  <Paragraphs>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Клумба моей мечты </vt:lpstr>
      <vt:lpstr>Слайд 2</vt:lpstr>
      <vt:lpstr>Слайд 3</vt:lpstr>
      <vt:lpstr>Клумба непрерывного цветения</vt:lpstr>
      <vt:lpstr>Прямая линия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2021-08-23T13:05:25Z</dcterms:created>
  <dcterms:modified xsi:type="dcterms:W3CDTF">2022-01-24T16:05:40Z</dcterms:modified>
</cp:coreProperties>
</file>