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37"/>
  </p:notesMasterIdLst>
  <p:sldIdLst>
    <p:sldId id="263" r:id="rId3"/>
    <p:sldId id="307" r:id="rId4"/>
    <p:sldId id="309" r:id="rId5"/>
    <p:sldId id="265" r:id="rId6"/>
    <p:sldId id="311" r:id="rId7"/>
    <p:sldId id="310" r:id="rId8"/>
    <p:sldId id="312" r:id="rId9"/>
    <p:sldId id="313" r:id="rId10"/>
    <p:sldId id="314" r:id="rId11"/>
    <p:sldId id="271" r:id="rId12"/>
    <p:sldId id="315" r:id="rId13"/>
    <p:sldId id="317" r:id="rId14"/>
    <p:sldId id="288" r:id="rId15"/>
    <p:sldId id="318" r:id="rId16"/>
    <p:sldId id="319" r:id="rId17"/>
    <p:sldId id="292" r:id="rId18"/>
    <p:sldId id="321" r:id="rId19"/>
    <p:sldId id="293" r:id="rId20"/>
    <p:sldId id="325" r:id="rId21"/>
    <p:sldId id="323" r:id="rId22"/>
    <p:sldId id="261" r:id="rId23"/>
    <p:sldId id="257" r:id="rId24"/>
    <p:sldId id="326" r:id="rId25"/>
    <p:sldId id="258" r:id="rId26"/>
    <p:sldId id="259" r:id="rId27"/>
    <p:sldId id="303" r:id="rId28"/>
    <p:sldId id="327" r:id="rId29"/>
    <p:sldId id="300" r:id="rId30"/>
    <p:sldId id="328" r:id="rId31"/>
    <p:sldId id="329" r:id="rId32"/>
    <p:sldId id="333" r:id="rId33"/>
    <p:sldId id="332" r:id="rId34"/>
    <p:sldId id="331" r:id="rId35"/>
    <p:sldId id="33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AD6514-6210-4DC4-8531-85A7203A6978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69C65-0A10-49F5-9354-342CD51542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785926"/>
            <a:ext cx="7681913" cy="2571768"/>
          </a:xfrm>
        </p:spPr>
        <p:txBody>
          <a:bodyPr/>
          <a:lstStyle/>
          <a:p>
            <a:pPr algn="ctr"/>
            <a:r>
              <a:rPr lang="ru-RU" b="1" dirty="0" smtClean="0"/>
              <a:t>Многолетние </a:t>
            </a:r>
            <a:br>
              <a:rPr lang="ru-RU" b="1" dirty="0" smtClean="0"/>
            </a:br>
            <a:r>
              <a:rPr lang="ru-RU" b="1" dirty="0" err="1" smtClean="0"/>
              <a:t>цветочно</a:t>
            </a:r>
            <a:r>
              <a:rPr lang="ru-RU" b="1" dirty="0" smtClean="0"/>
              <a:t> – декоративные  растения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5143512"/>
            <a:ext cx="45720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b="1" dirty="0" smtClean="0">
                <a:ln>
                  <a:solidFill>
                    <a:srgbClr val="349655"/>
                  </a:solidFill>
                </a:ln>
                <a:solidFill>
                  <a:schemeClr val="bg1"/>
                </a:solidFill>
              </a:rPr>
              <a:t>Автор: учитель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b="1" dirty="0" smtClean="0">
                <a:ln>
                  <a:solidFill>
                    <a:srgbClr val="349655"/>
                  </a:solidFill>
                </a:ln>
                <a:solidFill>
                  <a:schemeClr val="bg1"/>
                </a:solidFill>
              </a:rPr>
              <a:t>Потапова Татьяна Александровна</a:t>
            </a: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357158" y="357166"/>
            <a:ext cx="828675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Государственное казённое  общеобразовательное учреждение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Среднеахтубинская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школа-интернат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382000" cy="664797"/>
          </a:xfrm>
        </p:spPr>
        <p:txBody>
          <a:bodyPr/>
          <a:lstStyle/>
          <a:p>
            <a:pPr algn="ctr"/>
            <a:r>
              <a:rPr lang="ru-RU" dirty="0" smtClean="0"/>
              <a:t>Гортензия </a:t>
            </a:r>
            <a:endParaRPr lang="ru-RU" dirty="0"/>
          </a:p>
        </p:txBody>
      </p:sp>
      <p:pic>
        <p:nvPicPr>
          <p:cNvPr id="18436" name="Picture 4" descr="http://images.tiu.ru/9328975_w640_h640_belayagortenz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1"/>
            <a:ext cx="2263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гортензия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Удивительные факты про гортензию, о которых я раньше не слышала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8842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s://gifok.net/images/2015/09/18/phlox_2_0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411552"/>
            <a:ext cx="4114800" cy="508928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1552"/>
            <a:ext cx="4114800" cy="508928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074" name="Picture 2" descr="многолетник флок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8" name="Picture 6" descr="Семейство Синюховы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07242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71604" y="857232"/>
            <a:ext cx="1803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флоксы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://obshe.net/upload/000/u11/cb/7e/a535dde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35806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http://obshe.net/upload/000/u11/ef/b8/37878afa.jpg</a:t>
            </a:r>
            <a:endParaRPr lang="ru-RU" dirty="0"/>
          </a:p>
        </p:txBody>
      </p:sp>
      <p:pic>
        <p:nvPicPr>
          <p:cNvPr id="56322" name="Picture 2" descr="http://obshe.net/upload/000/u11/ef/b8/37878af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358346" cy="6858000"/>
          </a:xfrm>
          <a:prstGeom prst="rect">
            <a:avLst/>
          </a:prstGeom>
          <a:noFill/>
        </p:spPr>
      </p:pic>
      <p:pic>
        <p:nvPicPr>
          <p:cNvPr id="56324" name="Picture 4" descr="http://obshe.net/upload/000/u11/b6/fa/4d4107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785794"/>
            <a:ext cx="2191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ландыши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s://attuale.ru/wp-content/uploads/2018/04/Gvozdika-travyanka-Splendens-Splendens1-800x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Это интересно!!!Легенды о гвоздике., фото №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00232" y="714356"/>
            <a:ext cx="2040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гвоздика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s://attuale.ru/wp-content/uploads/2018/04/viewImage-800x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4" name="AutoShape 2" descr="https://cdn.pixabay.com/photo/2010/12/13/10/31/tulips-284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6322" name="AutoShape 2" descr="https://cdn.pixabay.com/photo/2010/12/13/10/31/tulips-284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23" name="Picture 3" descr="C:\Users\Вера\Desktop\tulips-2849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30188"/>
            <a:ext cx="7000924" cy="66479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Культурные растения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агетная рамка 3"/>
          <p:cNvSpPr/>
          <p:nvPr/>
        </p:nvSpPr>
        <p:spPr bwMode="auto">
          <a:xfrm>
            <a:off x="5214942" y="2500306"/>
            <a:ext cx="3114118" cy="1714512"/>
          </a:xfrm>
          <a:prstGeom prst="bevel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однолетние</a:t>
            </a:r>
          </a:p>
        </p:txBody>
      </p:sp>
      <p:sp>
        <p:nvSpPr>
          <p:cNvPr id="5" name="Багетная рамка 4"/>
          <p:cNvSpPr/>
          <p:nvPr/>
        </p:nvSpPr>
        <p:spPr bwMode="auto">
          <a:xfrm>
            <a:off x="857224" y="2143116"/>
            <a:ext cx="3429024" cy="1643074"/>
          </a:xfrm>
          <a:prstGeom prst="bevel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многолетние</a:t>
            </a:r>
          </a:p>
        </p:txBody>
      </p:sp>
      <p:cxnSp>
        <p:nvCxnSpPr>
          <p:cNvPr id="7" name="Прямая со стрелкой 6"/>
          <p:cNvCxnSpPr>
            <a:stCxn id="2" idx="2"/>
            <a:endCxn id="2" idx="2"/>
          </p:cNvCxnSpPr>
          <p:nvPr/>
        </p:nvCxnSpPr>
        <p:spPr>
          <a:xfrm rot="5400000">
            <a:off x="4572000" y="894985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786314" y="785794"/>
            <a:ext cx="2000264" cy="171451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3643306" y="785794"/>
            <a:ext cx="1214446" cy="121444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Чёрный тюльп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3252" name="Picture 4" descr="https://fsd.multiurok.ru/viewImage.php?image=http://mtdata.ru/u23/photo868D/20206122947-0/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28604"/>
            <a:ext cx="8382000" cy="78581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Незимующие многолетники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500034" y="1928802"/>
            <a:ext cx="8382000" cy="2886944"/>
          </a:xfrm>
        </p:spPr>
        <p:txBody>
          <a:bodyPr/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Многолетние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цветочно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декоративные растения, которые не выносят зимних заморозков и погибают называют незимующими многолетниками. </a:t>
            </a:r>
          </a:p>
          <a:p>
            <a:pPr algn="just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Поэтому их подземную часть осенью выкапывают и хранят в подвале.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382000" cy="2243691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 </a:t>
            </a:r>
            <a:r>
              <a:rPr lang="ru-RU" sz="5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незимующих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5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веточно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декоративных растений.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5 малоизвестных фактов о Георгин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929322" y="571480"/>
            <a:ext cx="2183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георгины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071678"/>
            <a:ext cx="6715172" cy="1329595"/>
          </a:xfrm>
        </p:spPr>
        <p:txBody>
          <a:bodyPr/>
          <a:lstStyle/>
          <a:p>
            <a:r>
              <a:rPr lang="ru-RU" sz="9600" dirty="0" smtClean="0"/>
              <a:t>Георгины </a:t>
            </a:r>
            <a:endParaRPr lang="ru-RU" sz="9600" dirty="0"/>
          </a:p>
        </p:txBody>
      </p:sp>
      <p:pic>
        <p:nvPicPr>
          <p:cNvPr id="3" name="Рисунок 2" descr="0_6545d_3951f172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"/>
            <a:ext cx="9144000" cy="6858001"/>
          </a:xfrm>
          <a:prstGeom prst="rect">
            <a:avLst/>
          </a:prstGeom>
        </p:spPr>
      </p:pic>
      <p:pic>
        <p:nvPicPr>
          <p:cNvPr id="4" name="Рисунок 3" descr="31017548_1206525118_dahliadinnerplatemix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214554"/>
            <a:ext cx="8382000" cy="1329595"/>
          </a:xfrm>
        </p:spPr>
        <p:txBody>
          <a:bodyPr/>
          <a:lstStyle/>
          <a:p>
            <a:pPr algn="ctr"/>
            <a:r>
              <a:rPr lang="ru-RU" sz="9600" dirty="0" smtClean="0"/>
              <a:t>Гладиолус </a:t>
            </a:r>
            <a:endParaRPr lang="ru-RU" sz="9600" dirty="0"/>
          </a:p>
        </p:txBody>
      </p:sp>
      <p:pic>
        <p:nvPicPr>
          <p:cNvPr id="3" name="Рисунок 2" descr="0_2c10_17d225c9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0"/>
            <a:ext cx="5203508" cy="6858000"/>
          </a:xfrm>
          <a:prstGeom prst="rect">
            <a:avLst/>
          </a:prstGeom>
        </p:spPr>
      </p:pic>
      <p:pic>
        <p:nvPicPr>
          <p:cNvPr id="4" name="Рисунок 3" descr="168ecdcbc3f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14346" y="0"/>
            <a:ext cx="4559300" cy="6858000"/>
          </a:xfrm>
          <a:prstGeom prst="rect">
            <a:avLst/>
          </a:prstGeom>
        </p:spPr>
      </p:pic>
      <p:pic>
        <p:nvPicPr>
          <p:cNvPr id="7" name="Рисунок 6" descr="Gladiolu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4346" y="-12207"/>
            <a:ext cx="9358346" cy="68702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785794"/>
            <a:ext cx="3700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гладиолусы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Мирабили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500042"/>
            <a:ext cx="2837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мирабилис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http://www.fonstola.ru/download.php?file=201502/1280x768/fonstola.ru-1615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https://avatars.mds.yandex.net/get-zen_doc/1538903/pub_5e60ef366c3f9e70e905f7bb_5e60efd06c3f9e70e905f7c2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457200"/>
            <a:ext cx="9753600" cy="7315200"/>
          </a:xfrm>
          <a:prstGeom prst="rect">
            <a:avLst/>
          </a:prstGeom>
          <a:noFill/>
        </p:spPr>
      </p:pic>
      <p:sp>
        <p:nvSpPr>
          <p:cNvPr id="5" name="Пятно 1 4"/>
          <p:cNvSpPr/>
          <p:nvPr/>
        </p:nvSpPr>
        <p:spPr bwMode="auto">
          <a:xfrm>
            <a:off x="11358610" y="5715016"/>
            <a:ext cx="45719" cy="71438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7" name="Пятно 1 6"/>
          <p:cNvSpPr/>
          <p:nvPr/>
        </p:nvSpPr>
        <p:spPr bwMode="auto">
          <a:xfrm>
            <a:off x="0" y="4572008"/>
            <a:ext cx="3428992" cy="1643074"/>
          </a:xfrm>
          <a:prstGeom prst="irregularSeal1">
            <a:avLst/>
          </a:prstGeom>
          <a:solidFill>
            <a:schemeClr val="tx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канны</a:t>
            </a: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Кан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 bwMode="auto">
          <a:xfrm>
            <a:off x="1643042" y="571480"/>
            <a:ext cx="6572296" cy="1500198"/>
          </a:xfrm>
          <a:prstGeom prst="bevel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3" name="Багетная рамка 2"/>
          <p:cNvSpPr/>
          <p:nvPr/>
        </p:nvSpPr>
        <p:spPr bwMode="auto">
          <a:xfrm>
            <a:off x="285720" y="2857496"/>
            <a:ext cx="4143404" cy="1685358"/>
          </a:xfrm>
          <a:prstGeom prst="bevel">
            <a:avLst/>
          </a:prstGeom>
          <a:solidFill>
            <a:schemeClr val="tx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Зимующие</a:t>
            </a:r>
          </a:p>
        </p:txBody>
      </p:sp>
      <p:sp>
        <p:nvSpPr>
          <p:cNvPr id="4" name="Багетная рамка 3"/>
          <p:cNvSpPr/>
          <p:nvPr/>
        </p:nvSpPr>
        <p:spPr bwMode="auto">
          <a:xfrm>
            <a:off x="4929190" y="3500438"/>
            <a:ext cx="3571900" cy="1714512"/>
          </a:xfrm>
          <a:prstGeom prst="bevel">
            <a:avLst/>
          </a:prstGeom>
          <a:solidFill>
            <a:schemeClr val="tx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Незимующие</a:t>
            </a:r>
            <a:endPara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2000232" y="214290"/>
            <a:ext cx="57864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Многолетние       цветочные        растения  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5072066" y="2143116"/>
            <a:ext cx="1500198" cy="135732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3571868" y="2143116"/>
            <a:ext cx="1500198" cy="7143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Кан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Расшифровка»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412874"/>
            <a:ext cx="8382000" cy="264072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АЗОР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ШАЛДЫН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ОНИП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Определи цветы:</a:t>
            </a:r>
            <a:endParaRPr lang="ru-RU" dirty="0"/>
          </a:p>
        </p:txBody>
      </p:sp>
      <p:pic>
        <p:nvPicPr>
          <p:cNvPr id="54274" name="Picture 2" descr="https://gifok.net/images/2015/09/18/phlox_2_0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71546"/>
            <a:ext cx="3714776" cy="3071834"/>
          </a:xfrm>
          <a:prstGeom prst="rect">
            <a:avLst/>
          </a:prstGeom>
          <a:noFill/>
        </p:spPr>
      </p:pic>
      <p:pic>
        <p:nvPicPr>
          <p:cNvPr id="4" name="Рисунок 3" descr="Gladiol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1071545"/>
            <a:ext cx="3786214" cy="3143273"/>
          </a:xfrm>
          <a:prstGeom prst="rect">
            <a:avLst/>
          </a:prstGeom>
        </p:spPr>
      </p:pic>
      <p:pic>
        <p:nvPicPr>
          <p:cNvPr id="5" name="Picture 2" descr="https://attuale.ru/wp-content/uploads/2018/04/Gvozdika-travyanka-Splendens-Splendens1-800x6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929066"/>
            <a:ext cx="4143404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30188"/>
            <a:ext cx="7977214" cy="66479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Определи цветы: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5058" name="Picture 2" descr="Алая роз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3571900" cy="264320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pic>
        <p:nvPicPr>
          <p:cNvPr id="5" name="Picture 2" descr="https://attuale.ru/wp-content/uploads/2018/04/viewImage-800x5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214422"/>
            <a:ext cx="3143272" cy="2786082"/>
          </a:xfrm>
          <a:prstGeom prst="rect">
            <a:avLst/>
          </a:prstGeom>
          <a:noFill/>
        </p:spPr>
      </p:pic>
      <p:pic>
        <p:nvPicPr>
          <p:cNvPr id="7" name="Рисунок 6" descr="31017548_1206525118_dahliadinnerplatemix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4000504"/>
            <a:ext cx="3500462" cy="257176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09398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Отгадай: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3834896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1.Чашечка красная из лепестков 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Желтое донышко – вот я каков! </a:t>
            </a:r>
          </a:p>
          <a:p>
            <a:pPr>
              <a:buNone/>
            </a:pP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2.Прекрасная красавица боится лишь мороза. 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букете всем нам нравится. 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 больно  уж кусается.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357299"/>
            <a:ext cx="4114800" cy="5607689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Все знакомы с нами,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Яркими как пламя.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 однофамильцы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мелкими гвоздями.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Полюбуйтесь дикими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Алыми……………</a:t>
            </a:r>
          </a:p>
          <a:p>
            <a:pPr algn="ctr"/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4.Нам запах свежести лесной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Приносит позднею весной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Цветок душистый, нежный,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кисти белоснежной. 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28604"/>
            <a:ext cx="8382000" cy="1107996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Зимующие</a:t>
            </a:r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цветочно</a:t>
            </a: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декоративные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многолетники.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2000240"/>
            <a:ext cx="8382000" cy="3200876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Многолетние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цветочно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декоративные растения, которые хорошо переносят зиму и не требуют укрытия, называются зимующими многолетниками.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Поэтому эти растения осенью частично или полностью обрезают или некоторые укрывают на зиму.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30188"/>
            <a:ext cx="7977214" cy="8413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5058" name="Picture 2" descr="Алая роз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715272" y="5929330"/>
            <a:ext cx="12186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розы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ро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роз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11 интересных фактов о розах, которые мало кто знает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ogorod-bez-hlopot.ru/wp-content/uploads/2015/11/%D0%9F%D0%B8%D0%BE%D0%BD%D1%8B-%D0%BF%D0%BE%D1%81%D0%B0%D0%B4%D0%BA%D0%B0-%D0%B8-%D1%83%D1%85%D0%BE%D0%B4-%D0%B2-%D0%BE%D1%82%D0%BA%D1%80%D1%8B%D1%82%D0%BE%D0%BC-%D0%B3%D1%80%D1%83%D0%BD%D1%82%D0%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5429264"/>
            <a:ext cx="1516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пионы</a:t>
            </a:r>
            <a:endParaRPr lang="ru-RU" sz="3600" b="1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s://avatars.mds.yandex.net/get-turbo/3769622/rth7c2313a8c7efa9ffca910a65498e9d8a/max_g480_c12_r4x3_pd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928934"/>
            <a:ext cx="4229100" cy="2819401"/>
          </a:xfrm>
          <a:prstGeom prst="rect">
            <a:avLst/>
          </a:prstGeom>
          <a:noFill/>
        </p:spPr>
      </p:pic>
      <p:pic>
        <p:nvPicPr>
          <p:cNvPr id="51204" name="Picture 4" descr="https://im0-tub-ru.yandex.net/i?id=1bf24d5e8238ac7d91e4f7c547ba5297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Textured template_Green Segoe_TP10286782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TS010286782</Template>
  <TotalTime>1374</TotalTime>
  <Words>190</Words>
  <Application>Microsoft Office PowerPoint</Application>
  <PresentationFormat>Экран (4:3)</PresentationFormat>
  <Paragraphs>58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1_Textured template_Green Segoe_TP10286782</vt:lpstr>
      <vt:lpstr>Белый текст и шрифт Courier для слайдов с кодом</vt:lpstr>
      <vt:lpstr>Многолетние  цветочно – декоративные  растения</vt:lpstr>
      <vt:lpstr>Культурные растения</vt:lpstr>
      <vt:lpstr>Слайд 3</vt:lpstr>
      <vt:lpstr>Зимующие цветочно - декоративные  многолетники.</vt:lpstr>
      <vt:lpstr>Слайд 5</vt:lpstr>
      <vt:lpstr>Слайд 6</vt:lpstr>
      <vt:lpstr>Слайд 7</vt:lpstr>
      <vt:lpstr>Слайд 8</vt:lpstr>
      <vt:lpstr>Слайд 9</vt:lpstr>
      <vt:lpstr>Гортензия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Незимующие многолетники</vt:lpstr>
      <vt:lpstr>Виды  незимующих цветочно – декоративных растений.</vt:lpstr>
      <vt:lpstr>Слайд 23</vt:lpstr>
      <vt:lpstr>Георгины </vt:lpstr>
      <vt:lpstr>Гладиолус </vt:lpstr>
      <vt:lpstr>Слайд 26</vt:lpstr>
      <vt:lpstr>Слайд 27</vt:lpstr>
      <vt:lpstr>Слайд 28</vt:lpstr>
      <vt:lpstr>Слайд 29</vt:lpstr>
      <vt:lpstr>Слайд 30</vt:lpstr>
      <vt:lpstr>«Расшифровка» </vt:lpstr>
      <vt:lpstr>Определи цветы:</vt:lpstr>
      <vt:lpstr>Определи цветы:</vt:lpstr>
      <vt:lpstr>Отгадай: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Незимующие многолетники</dc:title>
  <cp:lastModifiedBy>Вера</cp:lastModifiedBy>
  <cp:revision>147</cp:revision>
  <dcterms:modified xsi:type="dcterms:W3CDTF">2021-02-03T16:46:09Z</dcterms:modified>
</cp:coreProperties>
</file>