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73" r:id="rId4"/>
    <p:sldId id="257" r:id="rId5"/>
    <p:sldId id="258" r:id="rId6"/>
    <p:sldId id="259" r:id="rId7"/>
    <p:sldId id="260" r:id="rId8"/>
    <p:sldId id="274" r:id="rId9"/>
    <p:sldId id="261" r:id="rId10"/>
    <p:sldId id="262" r:id="rId11"/>
    <p:sldId id="264" r:id="rId12"/>
    <p:sldId id="265" r:id="rId13"/>
    <p:sldId id="266" r:id="rId14"/>
    <p:sldId id="267" r:id="rId15"/>
    <p:sldId id="268" r:id="rId16"/>
    <p:sldId id="275" r:id="rId17"/>
    <p:sldId id="277" r:id="rId18"/>
    <p:sldId id="276" r:id="rId19"/>
    <p:sldId id="270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370A9-BC07-46C9-B64E-0D99AAC2FBC1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B09BC-989A-4803-9E4B-6386D740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300" dirty="0" smtClean="0"/>
              <a:t/>
            </a:r>
            <a:br>
              <a:rPr lang="en-US" sz="73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Администратор сайта\Desktop\занятия правовое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133174"/>
            <a:ext cx="5143536" cy="52844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00042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Правовой час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 3 Фото- преступление</a:t>
            </a:r>
            <a:endParaRPr lang="ru-RU" dirty="0"/>
          </a:p>
        </p:txBody>
      </p:sp>
      <p:pic>
        <p:nvPicPr>
          <p:cNvPr id="4" name="Содержимое 3" descr="https://avatars.dzeninfra.ru/get-zen_doc/9852052/pub_64e65519c1099d20f8528c51_64e6551dc1099d20f8528f83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4295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ruadvocate.ru/wp-content/uploads/2019/06/imag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825095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avatars.mds.yandex.net/i?id=2d63e751d04f5ecaff005a78f66929cfbe68525f-5260040-images-thumbs&amp;n=1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4872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m.media-amazon.com/images/M/MV5BMTgzNzE2NzIyN15BMl5BanBnXkFtZTYwODMxMTE3._V1_FMjpg_UX1000_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4876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news2.ru/user_images/59900/534789_15114608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1210"/>
            <a:ext cx="8533625" cy="6046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1    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1 вопрос – Ребенком согласно Закону о правах ребенка считается человек: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а) с момента рождения до 18 лет </a:t>
            </a:r>
          </a:p>
          <a:p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с момента рождения до 14 лет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в) с момента рождения до 16 лет.</a:t>
            </a:r>
          </a:p>
          <a:p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2 вопрос – Дети имеют равные права при условии: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а) если они родились в одной стране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б) если они родились в законном браке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в) равного социального положения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г) независимо от различных обстоятельств</a:t>
            </a:r>
          </a:p>
          <a:p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равного имущественного положения.</a:t>
            </a:r>
          </a:p>
          <a:p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3 вопрос – Жестоко, грубо, оскорбительно с ребенком имеют право обращаться: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а) 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б) родственники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в) никто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г) сверстники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4 вопрос – С какого возраста имеет право на самостоятельный труд: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а) с 18 лет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б) с 16 лет</a:t>
            </a:r>
            <a:endParaRPr lang="en-US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в) 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14 лет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в) после окончания учебного заведения, дающего профессиональную подготовку.</a:t>
            </a:r>
          </a:p>
          <a:p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5 вопрос : - За нарушение детьми до 14 лет законодательства несут ответственность: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а) сами дети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б) родители и лица их заменяющие (опекуны, приемные родители)</a:t>
            </a: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родители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2  Правонарушение, преступление, проступок ?</a:t>
            </a:r>
            <a:br>
              <a:rPr lang="ru-RU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Подростка задержали на улице в 23 часа 40 минут без сопровождения взрослых.  Какое наказание ему грозит?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Татьяна\Desktop\презегтация занятие\IMG-20211005-WA0035-800x600-1-800x5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3116"/>
            <a:ext cx="697235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2  Правонарушение, преступление, проступок ?</a:t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15 летний Саша сидел дома, и ему стало скучно, он позвонил по номеру 112, и сообщил, что в соседнем доме в одной из квартир из окна идет черный дым, похоже, что в квартире пожар. Далее Саша стал наблюдать, как приехавшие пожарные службы искали квартиру с возгоранием. Как расценить его действия?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Татьяна\Desktop\презегтация занятие\f06e2a7eb9f7f64b489f73d102afe5e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722232"/>
            <a:ext cx="5857916" cy="38900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2  Правонарушение, преступление, проступок ?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1600" dirty="0" smtClean="0"/>
              <a:t>Ученик 7 класса пришел в школу, но гулял по школьному двору, не спешил на уроки. Прогуливаясь по двору, срывал листья с кустов и раскидывал их по дорожкам.  Что он нарушил?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Татьяна\Desktop\презегтация занятие\cdceeac3bb56cc2739f78048b77fe64e-400x2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9964" y="2850156"/>
            <a:ext cx="5395308" cy="360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3  Судья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Татьяна\Desktop\презегтация занятие\krazha-telefona-statya-330x1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8251089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Конституция </a:t>
            </a:r>
            <a:br>
              <a:rPr lang="ru-RU" sz="7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en-US" sz="7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en-US" sz="7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обязанности</a:t>
            </a:r>
            <a:r>
              <a:rPr lang="en-US" sz="7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 кодекс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 сайта\Desktop\занятия правовое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6210324" cy="6380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тьяна\Desktop\презегтация занятие\7a3f3f78-ba36-40bc-98e2-27e1e0ce42f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715140" cy="6715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А1 УЛИКИ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всем по 16 лет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парке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пили пиво на скамейке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пошли гулять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день рождения Вани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Друзья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подошли сотрудники полиции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ругались нецензурной бранью 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альчики шумели 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дминистратор сайта\Desktop\занятия правовое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42852"/>
            <a:ext cx="3985736" cy="1720899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25294" y="1624519"/>
          <a:ext cx="8190689" cy="4630366"/>
        </p:xfrm>
        <a:graphic>
          <a:graphicData uri="http://schemas.openxmlformats.org/drawingml/2006/table">
            <a:tbl>
              <a:tblPr/>
              <a:tblGrid>
                <a:gridCol w="3939702"/>
                <a:gridCol w="4250987"/>
              </a:tblGrid>
              <a:tr h="46303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 сбежал с урока 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  Вите 16 лет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 Витя 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 пошел гулять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 Гены сильные побои, перелом 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встретил мальчика Гену из соседней  школы </a:t>
                      </a:r>
                    </a:p>
                    <a:p>
                      <a:pPr algn="l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Витя отобрал телефон у Гены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 стал его бить </a:t>
                      </a:r>
                    </a:p>
                    <a:p>
                      <a:endParaRPr lang="ru-RU" sz="2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А2  Виды ответственности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883153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Уголовная ответственность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за нарушение законов, предусмотренных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Уголовным кодексом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Преступление предусмотренное уголовным законом общественно опасное, посягающее на общественный строй, собственность, личность, 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права и свободы граждан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общественный порядок (убийство, грабёж, оскорбления, хищения,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хулиганство, нанесение вреда здоровью).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Административная ответственность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применяется за нарушения, предусмотренные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кодексом об административных правонарушениях.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административным нарушения относятся: нарушение правил дорожного движения, нарушение противопожарной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безопасности, правил общественного  порядка.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Дисциплинарная ответственность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это нарушение трудовых обязанностей, т. е. нарушение трудового законодательства, к примеру: опоздание на работу, прогул без уважительной причины, не выполнение своих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обязанностей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– правовая ответственность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регулирует имущественные отношения.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примеру: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порча чужих вещей, имущества.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А3 Блиц-опрос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«Гражданин своей страны»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истратор сайта\Desktop\занятия правовое\176d5211a1efc3c3da3e07434e98d861c3dcabee06f656cd1de89db359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14261"/>
            <a:ext cx="6858048" cy="4861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Б1 Вставь слова в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«Учащиеся 7 класса перед уроком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физкультуры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находились в раздевалке. После звонка все ушли в спортивный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Дима задержался и похитил мобильный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одноклассника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Какое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преступление     совершил  подросток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С какого возраста наступает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это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преступление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«В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каждой 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найдутся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лентяи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которым не хочется учиться. Звонок в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полицию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«В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заложена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бомба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!». После эвакуации всех детей и сотрудников оказалось, что это была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шутка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чтобы сорвать контрольную работу по математике. Как вы оцените этот поступок? Это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преступление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шутка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?»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Б1 Вставь слова в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«Учащиеся 7 класса перед уроком физкультуры находились в раздевалке. После звонка все ушли в спортивный     зал , а Дима задержался и похитил мобильный     телефон    у своего одноклассника. Какое  преступление     совершил  подросток? С какого возраста наступает ответственность за это преступление?»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«В каждой  школе найдутся лентяи, которым не хочется учиться. Звонок в полицию  «В школе заложена бомба!». После эвакуации всех детей и сотрудников оказалось, что это была шутка, чтобы сорвать контрольную работу по математике. Как вы оцените этот поступок? Это преступление или шутка?»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Б2 Слово и его значение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хулиганство</a:t>
            </a:r>
            <a:endParaRPr lang="ru-RU" dirty="0"/>
          </a:p>
          <a:p>
            <a:r>
              <a:rPr lang="ru-RU" b="1" dirty="0"/>
              <a:t>вандализм</a:t>
            </a:r>
            <a:endParaRPr lang="ru-RU" dirty="0"/>
          </a:p>
          <a:p>
            <a:r>
              <a:rPr lang="ru-RU" b="1" dirty="0"/>
              <a:t>сквернословие</a:t>
            </a:r>
            <a:endParaRPr lang="ru-RU" dirty="0"/>
          </a:p>
          <a:p>
            <a:r>
              <a:rPr lang="ru-RU" b="1" dirty="0"/>
              <a:t>соучастие</a:t>
            </a:r>
            <a:endParaRPr lang="ru-RU" dirty="0"/>
          </a:p>
          <a:p>
            <a:r>
              <a:rPr lang="ru-RU" b="1" dirty="0"/>
              <a:t>устав</a:t>
            </a:r>
            <a:endParaRPr lang="ru-RU" dirty="0"/>
          </a:p>
          <a:p>
            <a:r>
              <a:rPr lang="ru-RU" b="1" dirty="0"/>
              <a:t>преступник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455</Words>
  <Application>Microsoft Office PowerPoint</Application>
  <PresentationFormat>Экран (4:3)</PresentationFormat>
  <Paragraphs>76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</vt:lpstr>
      <vt:lpstr> Конституция  закон  ответственность обязанности  кодекс </vt:lpstr>
      <vt:lpstr>Слайд 3</vt:lpstr>
      <vt:lpstr>      А1 УЛИКИ</vt:lpstr>
      <vt:lpstr>А2  Виды ответственности</vt:lpstr>
      <vt:lpstr>А3 Блиц-опрос  «Гражданин своей страны»</vt:lpstr>
      <vt:lpstr>Б1 Вставь слова в текст</vt:lpstr>
      <vt:lpstr>Б1 Вставь слова в текст</vt:lpstr>
      <vt:lpstr>Б2 Слово и его значение</vt:lpstr>
      <vt:lpstr>Б 3 Фото- преступление</vt:lpstr>
      <vt:lpstr>Слайд 11</vt:lpstr>
      <vt:lpstr>Слайд 12</vt:lpstr>
      <vt:lpstr>Слайд 13</vt:lpstr>
      <vt:lpstr>Слайд 14</vt:lpstr>
      <vt:lpstr>В 1     Исправь ошибки</vt:lpstr>
      <vt:lpstr>  В 2  Правонарушение, преступление, проступок ? Подростка задержали на улице в 23 часа 40 минут без сопровождения взрослых.  Какое наказание ему грозит?  </vt:lpstr>
      <vt:lpstr>   В 2  Правонарушение, преступление, проступок ?  15 летний Саша сидел дома, и ему стало скучно, он позвонил по номеру 112, и сообщил, что в соседнем доме в одной из квартир из окна идет черный дым, похоже, что в квартире пожар. Далее Саша стал наблюдать, как приехавшие пожарные службы искали квартиру с возгоранием. Как расценить его действия?  </vt:lpstr>
      <vt:lpstr>  В 2  Правонарушение, преступление, проступок ?  Ученик 7 класса пришел в школу, но гулял по школьному двору, не спешил на уроки. Прогуливаясь по двору, срывал листья с кустов и раскидывал их по дорожкам.  Что он нарушил? </vt:lpstr>
      <vt:lpstr>В 3  Судья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Администратор сайта</dc:creator>
  <cp:lastModifiedBy>Администратор сайта</cp:lastModifiedBy>
  <cp:revision>11</cp:revision>
  <dcterms:created xsi:type="dcterms:W3CDTF">2023-11-28T14:13:48Z</dcterms:created>
  <dcterms:modified xsi:type="dcterms:W3CDTF">2025-01-13T08:59:45Z</dcterms:modified>
</cp:coreProperties>
</file>