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81" r:id="rId2"/>
    <p:sldId id="282" r:id="rId3"/>
    <p:sldId id="283" r:id="rId4"/>
    <p:sldId id="284" r:id="rId5"/>
    <p:sldId id="285" r:id="rId6"/>
    <p:sldId id="286" r:id="rId7"/>
    <p:sldId id="287" r:id="rId8"/>
    <p:sldId id="288" r:id="rId9"/>
    <p:sldId id="28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8" autoAdjust="0"/>
    <p:restoredTop sz="94660"/>
  </p:normalViewPr>
  <p:slideViewPr>
    <p:cSldViewPr snapToGrid="0">
      <p:cViewPr varScale="1">
        <p:scale>
          <a:sx n="74" d="100"/>
          <a:sy n="74" d="100"/>
        </p:scale>
        <p:origin x="-42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11/3/2019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11/3/2019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толерантного поведения в семье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076" y="2190750"/>
            <a:ext cx="5190186" cy="4145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68981" y="4931577"/>
            <a:ext cx="4288665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Подготовила: педагог-психолог Зайцева Е.В.</a:t>
            </a:r>
            <a:endParaRPr lang="ru-RU" sz="28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003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761" y="609600"/>
            <a:ext cx="8823241" cy="1320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ноября – Международный день толерантности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b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tolerance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(французский)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отношение, при котором допускается, что другие могут думать или действовать иначе, нежели ты сам;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tolerance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(английский)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 готовность быть терпимым, снисходительность;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терпимость (русский)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–способность терпеть что-то или кого-то; быть выдержанным, выносливым, стойким; уметь мириться с существованием чего-либо, кого-либо, считаться с мнением других, быть снисходительным.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031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8643" y="223234"/>
            <a:ext cx="8139447" cy="128359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 учащихся 6 - 9 классов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0659250"/>
              </p:ext>
            </p:extLst>
          </p:nvPr>
        </p:nvGraphicFramePr>
        <p:xfrm>
          <a:off x="444321" y="1912513"/>
          <a:ext cx="9286875" cy="494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Документ" r:id="rId4" imgW="7383489" imgH="4059941" progId="Word.Document.12">
                  <p:embed/>
                </p:oleObj>
              </mc:Choice>
              <mc:Fallback>
                <p:oleObj name="Документ" r:id="rId4" imgW="7383489" imgH="40599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4321" y="1912513"/>
                        <a:ext cx="9286875" cy="4945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019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– зеркало отношений и характеров родителей.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2160589"/>
            <a:ext cx="9419703" cy="4059907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обижать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его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выслушивать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его мнение и считаться с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ним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уметь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прощать обиды и просить прощения у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ребенка</a:t>
            </a: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уметь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договариваться без ссор и разрушительных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конфликтов </a:t>
            </a: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нельзя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унижать достоинство ребенка – игнорировать его, проявлять неуважение к его увлечениям и т.п.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стоит заставлять ребенка с помощью силы делать то, что хочется вам.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007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611414" y="1210614"/>
            <a:ext cx="2783050" cy="3683357"/>
          </a:xfrm>
        </p:spPr>
        <p:txBody>
          <a:bodyPr>
            <a:noAutofit/>
          </a:bodyPr>
          <a:lstStyle/>
          <a:p>
            <a:r>
              <a:rPr lang="ru-RU" sz="32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Тест для родителей «Пытаетесь ли Вы понять своего ребенка?»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9092" y="-64394"/>
            <a:ext cx="10934164" cy="692239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Ребенок капризничает. Не ест суп, хотя всегда ел. Вы: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дадите ему другое блюдо; </a:t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разрешите выйти ему из-за стола; </a:t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не выпустите его из-за стола до тех пор, пока не съест все.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Ваш ребенок во дворе «круто» поссорился со сверстниками. Вы: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идете во двор и разбираетесь с детьми; </a:t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советуете ребенку самому уладить конфликт; </a:t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предлагаете остаться дома. </a:t>
            </a:r>
            <a:endParaRPr lang="ru-RU" sz="16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Ваш ребенок смотрит фильм, вместо того, чтобы делать уроки Вы: </a:t>
            </a:r>
            <a:b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начнете его ругать, кричать; </a:t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попытаетесь выяснить, почему он не делает уроки, возможно, сядете </a:t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рядом и разберете вместе с ним домашнее задание; </a:t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без слов выключите телевизор. </a:t>
            </a:r>
            <a:endParaRPr lang="ru-RU" sz="16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4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Ваш ребенок скрыл от Вас полученные двойки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: </a:t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вы в гневе и за двойки, и за их сокрытие, запрещаете все, кроме уроков; </a:t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пытаетесь помочь исправить положение; </a:t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физически или как-нибудь иначе наказываете подростка. </a:t>
            </a:r>
            <a:endParaRPr lang="ru-RU" sz="16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</a:t>
            </a:r>
            <a: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Ваш сын (дочь) гораздо позже назначенного времени вернулся (ась) домой: </a:t>
            </a:r>
            <a:br>
              <a:rPr lang="ru-RU" sz="1600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а) не выяснив причины, начинаете ругать; </a:t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б) обсудите случившееся, выясните, почему задержался и договоритесь,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что </a:t>
            </a: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впредь опозданий не будет; </a:t>
            </a:r>
            <a:b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16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в) </a:t>
            </a:r>
            <a:r>
              <a:rPr lang="ru-RU" sz="16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накажете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66640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725" y="519448"/>
            <a:ext cx="9844706" cy="1320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каждой буквой прочтите мнение о себе. </a:t>
            </a:r>
            <a:b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851" y="2160589"/>
            <a:ext cx="9942490" cy="3880773"/>
          </a:xfrm>
        </p:spPr>
        <p:txBody>
          <a:bodyPr>
            <a:normAutofit fontScale="92500" lnSpcReduction="1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90C226"/>
              </a:buClr>
            </a:pP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это тип авторитарного родителя, который мало доверяет своему ребенку, мало понимает его потребности. 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90C226"/>
              </a:buClr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это тип родителя, признающего право ребенка на личный опыт, даже ошибки, и пытающегося научить его отвечать за себя и свои поступки. 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  <a:buClr>
                <a:srgbClr val="90C226"/>
              </a:buClr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тип родителя, не пытающегося понять ребенка, основным его методом   воспитания является порицание и наказание.</a:t>
            </a:r>
            <a:endParaRPr lang="ru-RU" sz="24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0084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9094" y="991674"/>
            <a:ext cx="10238704" cy="5525036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ребенка постоянно критиковать, он учится ненавидеть. 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ребенок живет во вражде, он учится агрессивности. 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ребенка высмеивают, он становится замкнутым. 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ребенок растет в упреках, он учится жить с чувством вины. 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ребенок растет в терпимости, он учится принимать других. 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 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ребенка подбадривают, он учится верить в себя. 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ребенок растет в честности, он учится быть справедливым. 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ребенок растет в безопасности, он учится верить в себя. 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Если ребенок живет в понимании и дружелюбии, он учится находить любовь в этом мире. </a:t>
            </a:r>
            <a:endParaRPr lang="ru-RU" sz="1900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Bef>
                <a:spcPts val="150"/>
              </a:spcBef>
              <a:buNone/>
            </a:pPr>
            <a:r>
              <a:rPr lang="ru-RU" sz="2600" dirty="0">
                <a:latin typeface="Times New Roman"/>
                <a:ea typeface="Calibri"/>
                <a:cs typeface="Times New Roman"/>
              </a:rPr>
              <a:t> </a:t>
            </a:r>
            <a:endParaRPr lang="ru-RU" sz="19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5032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400" b="1" dirty="0">
                <a:latin typeface="Times New Roman"/>
                <a:ea typeface="Calibri"/>
              </a:rPr>
              <a:t>П</a:t>
            </a:r>
            <a:r>
              <a:rPr lang="ru-RU" sz="4400" b="1" dirty="0" smtClean="0">
                <a:latin typeface="Times New Roman"/>
                <a:ea typeface="Calibri"/>
              </a:rPr>
              <a:t>равила</a:t>
            </a:r>
            <a:r>
              <a:rPr lang="ru-RU" sz="4800" b="1" dirty="0" smtClean="0">
                <a:latin typeface="Times New Roman"/>
                <a:ea typeface="Calibri"/>
              </a:rPr>
              <a:t> </a:t>
            </a:r>
            <a:r>
              <a:rPr lang="ru-RU" sz="4800" b="1" dirty="0">
                <a:latin typeface="Times New Roman"/>
                <a:ea typeface="Calibri"/>
              </a:rPr>
              <a:t>воспитания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971" y="2315135"/>
            <a:ext cx="9672035" cy="3982634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Bef>
                <a:spcPts val="150"/>
              </a:spcBef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 Учитесь слушать и слышать своего ребенка.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Bef>
                <a:spcPts val="15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 Постарайтесь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сделать так, чтобы только вы снимали его эмоциональное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напряжение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Bef>
                <a:spcPts val="150"/>
              </a:spcBef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3. Не запрещайте детям выражать отрицательные эмоции.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Bef>
                <a:spcPts val="150"/>
              </a:spcBef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4. Умейте принять и любить его таким, каков он есть.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Bef>
                <a:spcPts val="150"/>
              </a:spcBef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5. Повиновение, послушание и исполнительность будут там, где они предъявляются разумно.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39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9451" y="236112"/>
            <a:ext cx="9844705" cy="13208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Необходимо, чтобы в каждой семье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648497"/>
            <a:ext cx="9059095" cy="4392866"/>
          </a:xfrm>
        </p:spPr>
        <p:txBody>
          <a:bodyPr>
            <a:noAutofit/>
          </a:bodyPr>
          <a:lstStyle/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все терпимые и терпеливые;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здоровые,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добрые, любящие;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уважающие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понимающие, поддерживающие друг друга;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окружающие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друг друга заботой;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внимательные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отзывчивые, интересующиеся планами 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заботами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друг друга;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50"/>
              </a:spcBef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успешные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независимые, счастливые.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МИРА,  ДОБРА  И   ВЗАИМОПОНИМАНИЯ !!!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38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4123616</TotalTime>
  <Words>421</Words>
  <Application>Microsoft Office PowerPoint</Application>
  <PresentationFormat>Произвольный</PresentationFormat>
  <Paragraphs>49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Аспект</vt:lpstr>
      <vt:lpstr>Документ</vt:lpstr>
      <vt:lpstr>Формирование толерантного поведения в семье</vt:lpstr>
      <vt:lpstr>16 ноября – Международный день толерантности</vt:lpstr>
      <vt:lpstr>Результаты анкетирования учащихся 6 - 9 классов</vt:lpstr>
      <vt:lpstr>Дети – зеркало отношений и характеров родителей.</vt:lpstr>
      <vt:lpstr>Тест для родителей «Пытаетесь ли Вы понять своего ребенка?»</vt:lpstr>
      <vt:lpstr>Под каждой буквой прочтите мнение о себе.  </vt:lpstr>
      <vt:lpstr>Презентация PowerPoint</vt:lpstr>
      <vt:lpstr>Правила воспитания</vt:lpstr>
      <vt:lpstr>Необходимо, чтобы в каждой семье были: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Трудовое воспитание в школе – интернате во внеурочное время.</dc:title>
  <dc:creator>Админ</dc:creator>
  <cp:lastModifiedBy>админ</cp:lastModifiedBy>
  <cp:revision>31</cp:revision>
  <dcterms:created xsi:type="dcterms:W3CDTF">2019-10-23T15:45:01Z</dcterms:created>
  <dcterms:modified xsi:type="dcterms:W3CDTF">2019-11-02T21:41:00Z</dcterms:modified>
</cp:coreProperties>
</file>