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58" r:id="rId5"/>
    <p:sldId id="257" r:id="rId6"/>
    <p:sldId id="259" r:id="rId7"/>
    <p:sldId id="260" r:id="rId8"/>
    <p:sldId id="265" r:id="rId9"/>
    <p:sldId id="261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zen.yandex.ru/moiretseptylud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vatars.mds.yandex.net/get-zen_doc/1389531/pub_5d89f51492414d00b04c1245_5d89f5359c944600af0f154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Разрыхлитель соединяем с мукой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avatars.mds.yandex.net/get-zen_doc/16074/pub_5d89f51492414d00b04c1245_5d89f6c598930900b21ec0b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Просеиваем через сито в жидкую смесь.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avatars.mds.yandex.net/get-zen_doc/1864855/pub_5d89f51492414d00b04c1245_5d89f6dda660d700ad6f7e9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Получившееся тесто хорошо перемешаем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avatars.mds.yandex.net/get-zen_doc/1811900/pub_5d89f51492414d00b04c1245_5d89f6f998930900b21ec0b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Форму для выпечки застилаем пергаментной бумагой и смазываем сливочным маслом.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avatars.mds.yandex.net/get-zen_doc/1860621/pub_5d89f51492414d00b04c1245_5d89f733df944400c523c37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Выливаем тесто и разравниваем по форме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avatars.mds.yandex.net/get-zen_doc/1584427/pub_5d89f51492414d00b04c1245_5d89f77474f1bc00adad4c8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35834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Отправляем </a:t>
            </a:r>
            <a:r>
              <a:rPr lang="ru-RU" sz="3600" b="1" dirty="0" smtClean="0"/>
              <a:t>манник выпекаться в духовку при температуре 180 градусов.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avatars.mds.yandex.net/get-zen_doc/1888987/pub_5d89f51492414d00b04c1245_5d89f78aecfb8000b00ea99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Выпекаем 40 минут.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avatars.mds.yandex.net/get-zen_doc/1860621/pub_5d89f51492414d00b04c1245_5d89f7c1ec575b00b15089c0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avatars.mds.yandex.net/get-zen_doc/1874839/pub_5d89f51492414d00b04c1245_5d89f92fecfb8000b00ea9a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4800" b="1" dirty="0" smtClean="0"/>
              <a:t>Самый простой манник на кефире</a:t>
            </a:r>
            <a:br>
              <a:rPr lang="ru-RU" sz="4800" b="1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Arial" charset="0"/>
              </a:rPr>
              <a:t>Рецепт: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1928802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Кефир 1 стакан (230мл)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Сахар 1 стакан (200г)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Мука 1 стакан (130г)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Манная крупа 1 стакан (160г)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Яйца 2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шт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Ванильный сахар 8г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Разрыхлитель 10г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Сливочное масло 50г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Соль щепотка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миске соединяем яйца, сахар, ванильный сахар и щепотку соли.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zen_doc/225901/pub_5d89f51492414d00b04c1245_5d89f5fb86c4a900ae5516d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zen_doc/1899275/pub_5d89f51492414d00b04c1245_5d89f63adf944400c523c36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/>
            </a:r>
            <a:br>
              <a:rPr lang="ru-RU" b="1" dirty="0" smtClean="0">
                <a:hlinkClick r:id="rId2"/>
              </a:rPr>
            </a:br>
            <a:r>
              <a:rPr lang="ru-RU" b="1" dirty="0" smtClean="0"/>
              <a:t>Взбиваем </a:t>
            </a:r>
            <a:r>
              <a:rPr lang="ru-RU" b="1" dirty="0" smtClean="0"/>
              <a:t>венчиком до однородности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zen_doc/1811900/pub_5d89f51492414d00b04c1245_5d89f6442fda8600b173153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Добавляем растопленное сливочное масло.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vatars.mds.yandex.net/get-zen_doc/1906877/pub_5d89f51492414d00b04c1245_5d89f65d06cc4600b1ebf85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Добавляем кефир комнатной температуры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avatars.mds.yandex.net/get-zen_doc/1586459/pub_5d89f51492414d00b04c1245_5d89f6714e057700b1d6ce7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Затем манную крупу и все хорошо перемешиваем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zen_doc/1911932/pub_5d89f51492414d00b04c1245_5d89f6971e8e3f00b13e8d4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115</Words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Самый простой манник на кефире </vt:lpstr>
      <vt:lpstr>Рецепт:</vt:lpstr>
      <vt:lpstr>В миске соединяем яйца, сахар, ванильный сахар и щепотку соли.</vt:lpstr>
      <vt:lpstr>Слайд 5</vt:lpstr>
      <vt:lpstr> Взбиваем венчиком до однородности. </vt:lpstr>
      <vt:lpstr>Добавляем растопленное сливочное масло.</vt:lpstr>
      <vt:lpstr>Добавляем кефир комнатной температуры.</vt:lpstr>
      <vt:lpstr>Затем манную крупу и все хорошо перемешиваем.</vt:lpstr>
      <vt:lpstr>Разрыхлитель соединяем с мукой.</vt:lpstr>
      <vt:lpstr>Просеиваем через сито в жидкую смесь.</vt:lpstr>
      <vt:lpstr>Получившееся тесто хорошо перемешаем.</vt:lpstr>
      <vt:lpstr>Форму для выпечки застилаем пергаментной бумагой и смазываем сливочным маслом.</vt:lpstr>
      <vt:lpstr>Выливаем тесто и разравниваем по форме.</vt:lpstr>
      <vt:lpstr> Отправляем манник выпекаться в духовку при температуре 180 градусов. </vt:lpstr>
      <vt:lpstr>Выпекаем 40 минут.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4</cp:revision>
  <dcterms:created xsi:type="dcterms:W3CDTF">2020-10-12T15:31:46Z</dcterms:created>
  <dcterms:modified xsi:type="dcterms:W3CDTF">2020-10-12T16:08:16Z</dcterms:modified>
</cp:coreProperties>
</file>