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8" r:id="rId3"/>
    <p:sldId id="269" r:id="rId4"/>
    <p:sldId id="294" r:id="rId5"/>
    <p:sldId id="292" r:id="rId6"/>
    <p:sldId id="271" r:id="rId7"/>
    <p:sldId id="295" r:id="rId8"/>
    <p:sldId id="273" r:id="rId9"/>
    <p:sldId id="296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7" r:id="rId18"/>
    <p:sldId id="274" r:id="rId19"/>
    <p:sldId id="275" r:id="rId20"/>
    <p:sldId id="276" r:id="rId21"/>
    <p:sldId id="279" r:id="rId22"/>
    <p:sldId id="277" r:id="rId23"/>
    <p:sldId id="305" r:id="rId24"/>
    <p:sldId id="306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60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FF0000"/>
    <a:srgbClr val="6699FF"/>
    <a:srgbClr val="00FF00"/>
    <a:srgbClr val="FF00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1" autoAdjust="0"/>
    <p:restoredTop sz="89326" autoAdjust="0"/>
  </p:normalViewPr>
  <p:slideViewPr>
    <p:cSldViewPr>
      <p:cViewPr>
        <p:scale>
          <a:sx n="75" d="100"/>
          <a:sy n="75" d="100"/>
        </p:scale>
        <p:origin x="-11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6DC8498-2C0A-4B7C-92D3-08A9F9B4B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949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9D27F-1D0D-4636-94DE-03359EDF4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A5501-B41E-4C82-8CA4-5A00D28CE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D80AF-45E7-4FCC-9C98-3587C0434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C34DE-CF6A-4347-8567-C0ED259A5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20EDB-6897-4D68-A2F5-3BBFCABD7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023C0-0254-4BDC-ACB2-6EE31A694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EC987-512E-418A-A1BA-3B639CA5F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F7920-04A6-4F2F-87B9-3D4D07C71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FAB2E-4F5A-439A-AF4E-D594CFE52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BFE69-CFAE-49F5-A9CC-BAA828BF2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43F50-1853-4530-BB6B-D0F482EBF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5E9EFF">
                <a:alpha val="68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1607C28-A089-45CA-AE1A-028FAA41B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пейза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ext Box 10"/>
          <p:cNvSpPr txBox="1">
            <a:spLocks noChangeArrowheads="1"/>
          </p:cNvSpPr>
          <p:nvPr/>
        </p:nvSpPr>
        <p:spPr bwMode="auto">
          <a:xfrm>
            <a:off x="857224" y="1214422"/>
            <a:ext cx="77771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 pitchFamily="34" charset="0"/>
              </a:rPr>
              <a:t>Моя малая родина</a:t>
            </a:r>
            <a:endParaRPr lang="ru-RU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8313" y="3284538"/>
            <a:ext cx="8229600" cy="309721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339802"/>
          </a:xfrm>
        </p:spPr>
        <p:txBody>
          <a:bodyPr/>
          <a:lstStyle/>
          <a:p>
            <a:r>
              <a:rPr lang="ru-RU" dirty="0" smtClean="0"/>
              <a:t>9. Назовите </a:t>
            </a:r>
            <a:r>
              <a:rPr lang="ru-RU" dirty="0"/>
              <a:t>реку, истоки которой берут своё начало в озере </a:t>
            </a:r>
            <a:r>
              <a:rPr lang="ru-RU" dirty="0" err="1"/>
              <a:t>Донцо</a:t>
            </a:r>
            <a:r>
              <a:rPr lang="ru-RU" dirty="0"/>
              <a:t>? 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448272"/>
          </a:xfrm>
        </p:spPr>
        <p:txBody>
          <a:bodyPr/>
          <a:lstStyle/>
          <a:p>
            <a:r>
              <a:rPr lang="ru-RU" sz="3600" dirty="0"/>
              <a:t> </a:t>
            </a:r>
            <a:endParaRPr lang="ru-RU" sz="3600" dirty="0" smtClean="0"/>
          </a:p>
          <a:p>
            <a:r>
              <a:rPr lang="ru-RU" sz="4000" dirty="0" smtClean="0"/>
              <a:t>1. </a:t>
            </a:r>
            <a:r>
              <a:rPr lang="ru-RU" sz="4000" dirty="0" err="1" smtClean="0"/>
              <a:t>Лемовжа</a:t>
            </a:r>
            <a:r>
              <a:rPr lang="ru-RU" sz="4000" dirty="0" smtClean="0"/>
              <a:t>          2. Луга                    3. Оредеж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28655532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10. Назовите </a:t>
            </a:r>
            <a:r>
              <a:rPr lang="ru-RU" dirty="0"/>
              <a:t>комплексный памятник природы, включающий заполненное прозрачной родниковой водой озеро?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077072"/>
            <a:ext cx="7920880" cy="2520280"/>
          </a:xfrm>
        </p:spPr>
        <p:txBody>
          <a:bodyPr/>
          <a:lstStyle/>
          <a:p>
            <a:endParaRPr lang="ru-RU" dirty="0" smtClean="0"/>
          </a:p>
          <a:p>
            <a:r>
              <a:rPr lang="ru-RU" sz="4000" dirty="0" smtClean="0"/>
              <a:t> 1. </a:t>
            </a:r>
            <a:r>
              <a:rPr lang="ru-RU" sz="4000" dirty="0" err="1"/>
              <a:t>Извара</a:t>
            </a:r>
            <a:r>
              <a:rPr lang="ru-RU" sz="4000" dirty="0"/>
              <a:t>            </a:t>
            </a:r>
            <a:r>
              <a:rPr lang="ru-RU" sz="4000" dirty="0" smtClean="0"/>
              <a:t>2. </a:t>
            </a:r>
            <a:r>
              <a:rPr lang="ru-RU" sz="4000" dirty="0" err="1"/>
              <a:t>Донцо</a:t>
            </a:r>
            <a:r>
              <a:rPr lang="ru-RU" sz="4000" dirty="0"/>
              <a:t>                 </a:t>
            </a:r>
            <a:endParaRPr lang="ru-RU" sz="4000" dirty="0" smtClean="0"/>
          </a:p>
          <a:p>
            <a:r>
              <a:rPr lang="ru-RU" sz="4000" dirty="0" smtClean="0"/>
              <a:t> 3. </a:t>
            </a:r>
            <a:r>
              <a:rPr lang="ru-RU" sz="4000" dirty="0" err="1" smtClean="0"/>
              <a:t>Смердовицы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35313199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/>
          <a:lstStyle/>
          <a:p>
            <a:r>
              <a:rPr lang="ru-RU" dirty="0" smtClean="0"/>
              <a:t>11. </a:t>
            </a:r>
            <a:r>
              <a:rPr lang="ru-RU" dirty="0"/>
              <a:t>Назови уникальный комплекс памятников природы,  истории и культуры, центром, которого является усадьба русского художника?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121099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/>
              <a:t> </a:t>
            </a:r>
            <a:r>
              <a:rPr lang="ru-RU" sz="4000" dirty="0" smtClean="0"/>
              <a:t>1. </a:t>
            </a:r>
            <a:r>
              <a:rPr lang="ru-RU" sz="4000" dirty="0" err="1"/>
              <a:t>Торосово</a:t>
            </a:r>
            <a:r>
              <a:rPr lang="ru-RU" sz="4000" dirty="0"/>
              <a:t>           </a:t>
            </a:r>
            <a:r>
              <a:rPr lang="ru-RU" sz="4000" dirty="0" smtClean="0"/>
              <a:t>-2. </a:t>
            </a:r>
            <a:r>
              <a:rPr lang="ru-RU" sz="4000" dirty="0" err="1" smtClean="0"/>
              <a:t>Извара</a:t>
            </a:r>
            <a:r>
              <a:rPr lang="ru-RU" sz="4000" dirty="0" smtClean="0"/>
              <a:t>                 3. Сельцо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9136166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3339803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12. В </a:t>
            </a:r>
            <a:r>
              <a:rPr lang="ru-RU" dirty="0"/>
              <a:t>этой деревне на озере русский композитор  Римский - Корсаков писал оперу «Садко».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992888" cy="2279104"/>
          </a:xfrm>
        </p:spPr>
        <p:txBody>
          <a:bodyPr/>
          <a:lstStyle/>
          <a:p>
            <a:r>
              <a:rPr lang="ru-RU" sz="4000" dirty="0"/>
              <a:t> </a:t>
            </a:r>
            <a:r>
              <a:rPr lang="ru-RU" sz="4000" dirty="0" smtClean="0"/>
              <a:t>1. </a:t>
            </a:r>
            <a:r>
              <a:rPr lang="ru-RU" sz="4000" dirty="0" err="1" smtClean="0"/>
              <a:t>Донцо</a:t>
            </a:r>
            <a:r>
              <a:rPr lang="ru-RU" sz="4000" dirty="0" smtClean="0"/>
              <a:t>                             </a:t>
            </a:r>
          </a:p>
          <a:p>
            <a:r>
              <a:rPr lang="ru-RU" sz="4000" dirty="0" smtClean="0"/>
              <a:t> 2. </a:t>
            </a:r>
            <a:r>
              <a:rPr lang="ru-RU" sz="4000" dirty="0" err="1" smtClean="0"/>
              <a:t>Смердовицы</a:t>
            </a:r>
            <a:r>
              <a:rPr lang="ru-RU" sz="4000" dirty="0" smtClean="0"/>
              <a:t>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3. Заполье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52374973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3384376"/>
          </a:xfrm>
        </p:spPr>
        <p:txBody>
          <a:bodyPr/>
          <a:lstStyle/>
          <a:p>
            <a:r>
              <a:rPr lang="ru-RU" dirty="0" smtClean="0"/>
              <a:t>13. </a:t>
            </a:r>
            <a:r>
              <a:rPr lang="ru-RU" dirty="0"/>
              <a:t>Где находится усадьба барона Врангеля?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356992"/>
            <a:ext cx="6400800" cy="288032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4000" dirty="0" smtClean="0"/>
              <a:t> </a:t>
            </a:r>
            <a:r>
              <a:rPr lang="ru-RU" sz="4000" dirty="0"/>
              <a:t>д. </a:t>
            </a:r>
            <a:r>
              <a:rPr lang="ru-RU" sz="4000" dirty="0" smtClean="0"/>
              <a:t>Пятая гора          </a:t>
            </a:r>
          </a:p>
          <a:p>
            <a:r>
              <a:rPr lang="ru-RU" sz="4000" dirty="0" smtClean="0"/>
              <a:t>2.  </a:t>
            </a:r>
            <a:r>
              <a:rPr lang="ru-RU" sz="4000" dirty="0"/>
              <a:t>д. </a:t>
            </a:r>
            <a:r>
              <a:rPr lang="ru-RU" sz="4000" dirty="0" err="1" smtClean="0"/>
              <a:t>Смердовицы</a:t>
            </a:r>
            <a:r>
              <a:rPr lang="ru-RU" sz="4000" dirty="0" smtClean="0"/>
              <a:t>             </a:t>
            </a:r>
          </a:p>
          <a:p>
            <a:r>
              <a:rPr lang="ru-RU" sz="4000" dirty="0" smtClean="0"/>
              <a:t>3.  </a:t>
            </a:r>
            <a:r>
              <a:rPr lang="ru-RU" sz="4000" dirty="0"/>
              <a:t>д. </a:t>
            </a:r>
            <a:r>
              <a:rPr lang="ru-RU" sz="4000" dirty="0" err="1"/>
              <a:t>Торосово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38957974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5"/>
            <a:ext cx="7772400" cy="3456385"/>
          </a:xfrm>
        </p:spPr>
        <p:txBody>
          <a:bodyPr/>
          <a:lstStyle/>
          <a:p>
            <a:r>
              <a:rPr lang="ru-RU" sz="3200" dirty="0" smtClean="0"/>
              <a:t>14. Знаменитый </a:t>
            </a:r>
            <a:r>
              <a:rPr lang="ru-RU" sz="3200" dirty="0"/>
              <a:t>промышленник, миллионер, государственный деятель и даже участник Бородинского сражения Николай Никитич Демидов, проезжая мимо д. Чирковицы, поставил памятник. Какое событие он увековечил?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429000"/>
            <a:ext cx="7704856" cy="2209800"/>
          </a:xfrm>
        </p:spPr>
        <p:txBody>
          <a:bodyPr/>
          <a:lstStyle/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Победу </a:t>
            </a:r>
            <a:r>
              <a:rPr lang="ru-RU" dirty="0"/>
              <a:t>в войне 1812 </a:t>
            </a:r>
            <a:r>
              <a:rPr lang="ru-RU" dirty="0" smtClean="0"/>
              <a:t>года</a:t>
            </a:r>
          </a:p>
          <a:p>
            <a:r>
              <a:rPr lang="ru-RU" dirty="0" smtClean="0"/>
              <a:t>2. Рождение </a:t>
            </a:r>
            <a:r>
              <a:rPr lang="ru-RU" dirty="0"/>
              <a:t>наследника.     </a:t>
            </a:r>
          </a:p>
          <a:p>
            <a:r>
              <a:rPr lang="ru-RU" dirty="0" smtClean="0"/>
              <a:t>3. Покупку </a:t>
            </a:r>
            <a:r>
              <a:rPr lang="ru-RU" dirty="0"/>
              <a:t>имения.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762433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15. Эта </a:t>
            </a:r>
            <a:r>
              <a:rPr lang="ru-RU" sz="3600" dirty="0"/>
              <a:t>церковь носит имя великого русского полководца Александра Невского, она находится в….. </a:t>
            </a:r>
            <a:br>
              <a:rPr lang="ru-RU" sz="36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83306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1. </a:t>
            </a:r>
            <a:r>
              <a:rPr lang="ru-RU" dirty="0"/>
              <a:t>в </a:t>
            </a:r>
            <a:r>
              <a:rPr lang="ru-RU" dirty="0" err="1"/>
              <a:t>Губаницах</a:t>
            </a:r>
            <a:r>
              <a:rPr lang="ru-RU" dirty="0"/>
              <a:t>                  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2. </a:t>
            </a:r>
            <a:r>
              <a:rPr lang="ru-RU" dirty="0"/>
              <a:t>в  Волосово              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3. </a:t>
            </a:r>
            <a:r>
              <a:rPr lang="ru-RU" dirty="0"/>
              <a:t>в </a:t>
            </a:r>
            <a:r>
              <a:rPr lang="ru-RU" dirty="0" smtClean="0"/>
              <a:t>Бегуницах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466991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2763738"/>
          </a:xfrm>
        </p:spPr>
        <p:txBody>
          <a:bodyPr/>
          <a:lstStyle/>
          <a:p>
            <a:r>
              <a:rPr lang="ru-RU" dirty="0" smtClean="0"/>
              <a:t>16. Межевой </a:t>
            </a:r>
            <a:r>
              <a:rPr lang="ru-RU" dirty="0"/>
              <a:t>каменный столб XIX века с числом ревизских душ  находится в деревне: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645024"/>
            <a:ext cx="8280920" cy="2448272"/>
          </a:xfrm>
        </p:spPr>
        <p:txBody>
          <a:bodyPr/>
          <a:lstStyle/>
          <a:p>
            <a:r>
              <a:rPr lang="ru-RU" sz="4000" b="1" dirty="0" smtClean="0"/>
              <a:t>1</a:t>
            </a:r>
            <a:r>
              <a:rPr lang="ru-RU" sz="4000" dirty="0"/>
              <a:t>.-  </a:t>
            </a:r>
            <a:r>
              <a:rPr lang="ru-RU" sz="4000" dirty="0" smtClean="0"/>
              <a:t>Курск              </a:t>
            </a:r>
          </a:p>
          <a:p>
            <a:r>
              <a:rPr lang="ru-RU" sz="4000" dirty="0" smtClean="0"/>
              <a:t> </a:t>
            </a:r>
            <a:r>
              <a:rPr lang="ru-RU" sz="4000" b="1" dirty="0"/>
              <a:t>2.- </a:t>
            </a:r>
            <a:r>
              <a:rPr lang="ru-RU" sz="4000" dirty="0" err="1"/>
              <a:t>Губаницы</a:t>
            </a:r>
            <a:r>
              <a:rPr lang="ru-RU" sz="4000" dirty="0"/>
              <a:t>             </a:t>
            </a:r>
            <a:endParaRPr lang="ru-RU" sz="4000" dirty="0" smtClean="0"/>
          </a:p>
          <a:p>
            <a:r>
              <a:rPr lang="ru-RU" sz="4000" dirty="0" smtClean="0"/>
              <a:t> </a:t>
            </a:r>
            <a:r>
              <a:rPr lang="ru-RU" sz="4000" b="1" dirty="0"/>
              <a:t>3.-</a:t>
            </a:r>
            <a:r>
              <a:rPr lang="ru-RU" sz="4000" dirty="0"/>
              <a:t> </a:t>
            </a:r>
            <a:r>
              <a:rPr lang="ru-RU" sz="4000" dirty="0" err="1"/>
              <a:t>Терпилицы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4" name="Рисунок 3" descr="https://pp.userapi.com/c639120/v639120416/371af/FyA8FnpaMH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17033"/>
            <a:ext cx="1080120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0602088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630616" cy="3168352"/>
          </a:xfrm>
        </p:spPr>
        <p:txBody>
          <a:bodyPr/>
          <a:lstStyle/>
          <a:p>
            <a:r>
              <a:rPr lang="ru-RU" dirty="0" smtClean="0"/>
              <a:t>17. Назовите </a:t>
            </a:r>
            <a:r>
              <a:rPr lang="ru-RU" dirty="0"/>
              <a:t>дату освобождения </a:t>
            </a:r>
            <a:r>
              <a:rPr lang="ru-RU" dirty="0" err="1"/>
              <a:t>Волосовского</a:t>
            </a:r>
            <a:r>
              <a:rPr lang="ru-RU" dirty="0"/>
              <a:t> </a:t>
            </a:r>
            <a:r>
              <a:rPr lang="ru-RU" dirty="0" smtClean="0"/>
              <a:t>района от немецко – фашистских оккупантов?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7776864" cy="2088232"/>
          </a:xfrm>
        </p:spPr>
        <p:txBody>
          <a:bodyPr/>
          <a:lstStyle/>
          <a:p>
            <a:r>
              <a:rPr lang="ru-RU" sz="4000" b="1" dirty="0" smtClean="0"/>
              <a:t>1</a:t>
            </a:r>
            <a:r>
              <a:rPr lang="ru-RU" sz="4000" dirty="0"/>
              <a:t>.  </a:t>
            </a:r>
            <a:r>
              <a:rPr lang="ru-RU" sz="4000" dirty="0" smtClean="0"/>
              <a:t>9 </a:t>
            </a:r>
            <a:r>
              <a:rPr lang="ru-RU" sz="4000" dirty="0"/>
              <a:t>мая 1945.                 </a:t>
            </a:r>
            <a:endParaRPr lang="ru-RU" sz="4000" dirty="0" smtClean="0"/>
          </a:p>
          <a:p>
            <a:r>
              <a:rPr lang="ru-RU" sz="4000" b="1" dirty="0" smtClean="0"/>
              <a:t>    2</a:t>
            </a:r>
            <a:r>
              <a:rPr lang="ru-RU" sz="4000" dirty="0" smtClean="0"/>
              <a:t>. </a:t>
            </a:r>
            <a:r>
              <a:rPr lang="ru-RU" sz="4000" dirty="0"/>
              <a:t>27 января 1944 г.             </a:t>
            </a:r>
            <a:r>
              <a:rPr lang="ru-RU" sz="4000" dirty="0" smtClean="0"/>
              <a:t>       </a:t>
            </a:r>
            <a:r>
              <a:rPr lang="ru-RU" sz="4000" b="1" dirty="0" smtClean="0"/>
              <a:t>3</a:t>
            </a:r>
            <a:r>
              <a:rPr lang="ru-RU" sz="4000" dirty="0" smtClean="0"/>
              <a:t>. </a:t>
            </a:r>
            <a:r>
              <a:rPr lang="ru-RU" sz="4000" dirty="0"/>
              <a:t>23 февраля 1943 г.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415005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4632" cy="2952327"/>
          </a:xfrm>
        </p:spPr>
        <p:txBody>
          <a:bodyPr/>
          <a:lstStyle/>
          <a:p>
            <a:r>
              <a:rPr lang="ru-RU" dirty="0" smtClean="0"/>
              <a:t>18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  <a:r>
              <a:rPr lang="ru-RU" dirty="0"/>
              <a:t>Наш земляк, фронтовик, учитель, писатель написал поэму о трагедии в Заречье «Пепел не остывает</a:t>
            </a:r>
            <a:r>
              <a:rPr lang="ru-RU" dirty="0" smtClean="0"/>
              <a:t>». Назовите автора.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933056"/>
            <a:ext cx="8064896" cy="2304256"/>
          </a:xfrm>
        </p:spPr>
        <p:txBody>
          <a:bodyPr/>
          <a:lstStyle/>
          <a:p>
            <a:r>
              <a:rPr lang="ru-RU" b="1" dirty="0" smtClean="0"/>
              <a:t>1.-</a:t>
            </a:r>
            <a:r>
              <a:rPr lang="ru-RU" dirty="0" smtClean="0"/>
              <a:t> </a:t>
            </a:r>
            <a:r>
              <a:rPr lang="ru-RU" dirty="0"/>
              <a:t>Борис Вильде           </a:t>
            </a:r>
            <a:endParaRPr lang="ru-RU" dirty="0" smtClean="0"/>
          </a:p>
          <a:p>
            <a:r>
              <a:rPr lang="ru-RU" dirty="0" smtClean="0"/>
              <a:t>  </a:t>
            </a:r>
            <a:r>
              <a:rPr lang="ru-RU" b="1" dirty="0" smtClean="0"/>
              <a:t> </a:t>
            </a:r>
            <a:r>
              <a:rPr lang="ru-RU" b="1" dirty="0"/>
              <a:t>2.</a:t>
            </a:r>
            <a:r>
              <a:rPr lang="ru-RU" dirty="0"/>
              <a:t> - Э. М. Болконский       </a:t>
            </a:r>
            <a:endParaRPr lang="ru-RU" dirty="0" smtClean="0"/>
          </a:p>
          <a:p>
            <a:r>
              <a:rPr lang="ru-RU" dirty="0" smtClean="0"/>
              <a:t>   </a:t>
            </a:r>
            <a:r>
              <a:rPr lang="ru-RU" b="1" dirty="0"/>
              <a:t>3.</a:t>
            </a:r>
            <a:r>
              <a:rPr lang="ru-RU" dirty="0"/>
              <a:t> - П.А. </a:t>
            </a:r>
            <a:r>
              <a:rPr lang="ru-RU" dirty="0" err="1"/>
              <a:t>Тикиляйнен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987335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60351"/>
            <a:ext cx="9036496" cy="3816721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Наша Родина – Россия.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Страна, в которой мы родились, живём.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Родина у каждого человека одна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а малая родина у каждого своя.</a:t>
            </a:r>
          </a:p>
          <a:p>
            <a:pPr algn="ctr" eaLnBrk="1" hangingPunct="1">
              <a:buFontTx/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1. Как называется районный центр нашей малой родины?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024336"/>
          </a:xfrm>
        </p:spPr>
        <p:txBody>
          <a:bodyPr/>
          <a:lstStyle/>
          <a:p>
            <a:r>
              <a:rPr lang="ru-RU" dirty="0" smtClean="0"/>
              <a:t>19. В д. </a:t>
            </a:r>
            <a:r>
              <a:rPr lang="ru-RU" dirty="0" err="1" smtClean="0"/>
              <a:t>Глумицы</a:t>
            </a:r>
            <a:r>
              <a:rPr lang="ru-RU" dirty="0" smtClean="0"/>
              <a:t> установлена часовня, в память о сожженных жителях д. Большое Заречье. Как она называется?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05064"/>
            <a:ext cx="7920880" cy="187220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800" dirty="0" smtClean="0"/>
              <a:t>Храм-часовня </a:t>
            </a:r>
            <a:r>
              <a:rPr lang="ru-RU" sz="2800" dirty="0"/>
              <a:t>во имя св. </a:t>
            </a:r>
            <a:r>
              <a:rPr lang="ru-RU" sz="2800" dirty="0" err="1"/>
              <a:t>вмч</a:t>
            </a:r>
            <a:r>
              <a:rPr lang="ru-RU" sz="2800" dirty="0"/>
              <a:t> </a:t>
            </a:r>
            <a:r>
              <a:rPr lang="ru-RU" sz="2800" dirty="0" smtClean="0"/>
              <a:t>ПАНТЕЛЕИМОНА</a:t>
            </a:r>
          </a:p>
          <a:p>
            <a:pPr marL="457200" indent="-457200">
              <a:buAutoNum type="arabicPeriod"/>
            </a:pPr>
            <a:r>
              <a:rPr lang="ru-RU" sz="2800" dirty="0" smtClean="0"/>
              <a:t> </a:t>
            </a:r>
            <a:r>
              <a:rPr lang="ru-RU" sz="2800" dirty="0"/>
              <a:t>Часовня </a:t>
            </a:r>
            <a:r>
              <a:rPr lang="ru-RU" sz="2800" dirty="0" smtClean="0"/>
              <a:t>святого </a:t>
            </a:r>
            <a:r>
              <a:rPr lang="ru-RU" sz="2800" dirty="0"/>
              <a:t>Георгия Победоносца </a:t>
            </a:r>
            <a:endParaRPr lang="ru-RU" sz="2800" dirty="0" smtClean="0"/>
          </a:p>
          <a:p>
            <a:pPr marL="457200" indent="-457200">
              <a:buAutoNum type="arabicPeriod"/>
            </a:pPr>
            <a:r>
              <a:rPr lang="ru-RU" sz="2800" dirty="0"/>
              <a:t> </a:t>
            </a:r>
            <a:r>
              <a:rPr lang="ru-RU" sz="2800" dirty="0" smtClean="0"/>
              <a:t>Часовня во имя иконы Божьей </a:t>
            </a:r>
            <a:r>
              <a:rPr lang="ru-RU" sz="2800" dirty="0"/>
              <a:t>М</a:t>
            </a:r>
            <a:r>
              <a:rPr lang="ru-RU" sz="2800" dirty="0" smtClean="0"/>
              <a:t>атери «Неопалимая купина»</a:t>
            </a:r>
          </a:p>
          <a:p>
            <a:pPr marL="457200" indent="-457200"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0364865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20. Найди </a:t>
            </a:r>
            <a:r>
              <a:rPr lang="ru-RU" dirty="0"/>
              <a:t>на картинке эту </a:t>
            </a:r>
            <a:r>
              <a:rPr lang="ru-RU" dirty="0" smtClean="0"/>
              <a:t>часовню.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2890664" cy="3921299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2348880"/>
            <a:ext cx="3600400" cy="3777283"/>
          </a:xfrm>
        </p:spPr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7" name="Рисунок 6" descr="https://pp.userapi.com/c639120/v639120518/47033/q1AdjrMKNZ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2808312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pp.userapi.com/c836239/v836239539/8de0/VJGkoAKFXF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92896"/>
            <a:ext cx="2376264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952761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558608" cy="2664295"/>
          </a:xfrm>
        </p:spPr>
        <p:txBody>
          <a:bodyPr/>
          <a:lstStyle/>
          <a:p>
            <a:r>
              <a:rPr lang="ru-RU" dirty="0" smtClean="0"/>
              <a:t>21. В честь подвига этого </a:t>
            </a:r>
            <a:r>
              <a:rPr lang="ru-RU" dirty="0"/>
              <a:t>Героя Советского союза </a:t>
            </a:r>
            <a:r>
              <a:rPr lang="ru-RU" dirty="0" smtClean="0"/>
              <a:t>названа  </a:t>
            </a:r>
            <a:r>
              <a:rPr lang="ru-RU" dirty="0"/>
              <a:t>одна из улиц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</a:t>
            </a:r>
            <a:r>
              <a:rPr lang="ru-RU" dirty="0"/>
              <a:t>. Волосово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717032"/>
            <a:ext cx="7488832" cy="2952328"/>
          </a:xfrm>
        </p:spPr>
        <p:txBody>
          <a:bodyPr/>
          <a:lstStyle/>
          <a:p>
            <a:r>
              <a:rPr lang="ru-RU" sz="4000" dirty="0"/>
              <a:t> </a:t>
            </a:r>
            <a:r>
              <a:rPr lang="ru-RU" sz="4000" dirty="0" smtClean="0"/>
              <a:t>1. </a:t>
            </a:r>
            <a:r>
              <a:rPr lang="ru-RU" sz="4000" dirty="0" err="1"/>
              <a:t>Вингиссара</a:t>
            </a:r>
            <a:r>
              <a:rPr lang="ru-RU" sz="4000" dirty="0"/>
              <a:t>                </a:t>
            </a:r>
            <a:endParaRPr lang="ru-RU" sz="4000" dirty="0" smtClean="0"/>
          </a:p>
          <a:p>
            <a:r>
              <a:rPr lang="ru-RU" sz="4000" dirty="0" smtClean="0"/>
              <a:t> 2. </a:t>
            </a:r>
            <a:r>
              <a:rPr lang="ru-RU" sz="4000" dirty="0"/>
              <a:t>Ломакина                    </a:t>
            </a:r>
            <a:endParaRPr lang="ru-RU" sz="4000" dirty="0" smtClean="0"/>
          </a:p>
          <a:p>
            <a:r>
              <a:rPr lang="ru-RU" sz="4000" dirty="0" smtClean="0"/>
              <a:t>3. </a:t>
            </a:r>
            <a:r>
              <a:rPr lang="ru-RU" sz="4000" dirty="0" err="1"/>
              <a:t>Хрустицкого</a:t>
            </a:r>
            <a:r>
              <a:rPr lang="ru-RU" sz="4000" dirty="0"/>
              <a:t>  </a:t>
            </a:r>
            <a:br>
              <a:rPr lang="ru-RU" sz="4000" dirty="0"/>
            </a:br>
            <a:r>
              <a:rPr lang="ru-RU" sz="4000" dirty="0"/>
              <a:t> </a:t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96045949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22. У </a:t>
            </a:r>
            <a:r>
              <a:rPr lang="ru-RU" dirty="0"/>
              <a:t>какой деревни в бою был смертельно ранен командир танковой бригады В. </a:t>
            </a:r>
            <a:r>
              <a:rPr lang="ru-RU" dirty="0" err="1"/>
              <a:t>Хрустицкий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861049"/>
            <a:ext cx="8229600" cy="208823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sz="4000" dirty="0" smtClean="0"/>
              <a:t>1.  </a:t>
            </a:r>
            <a:r>
              <a:rPr lang="ru-RU" sz="4000" dirty="0" err="1"/>
              <a:t>Кикерино</a:t>
            </a:r>
            <a:r>
              <a:rPr lang="ru-RU" sz="4000" dirty="0"/>
              <a:t>                  </a:t>
            </a:r>
            <a:endParaRPr lang="ru-RU" sz="4000" dirty="0" smtClean="0"/>
          </a:p>
          <a:p>
            <a:pPr marL="0" indent="0" algn="ctr">
              <a:buNone/>
            </a:pPr>
            <a:r>
              <a:rPr lang="ru-RU" sz="4000" dirty="0" smtClean="0"/>
              <a:t>  2.  </a:t>
            </a:r>
            <a:r>
              <a:rPr lang="ru-RU" sz="4000" dirty="0" err="1"/>
              <a:t>Клопицы</a:t>
            </a:r>
            <a:r>
              <a:rPr lang="ru-RU" sz="4000" dirty="0"/>
              <a:t>                     </a:t>
            </a:r>
            <a:endParaRPr lang="ru-RU" sz="4000" dirty="0" smtClean="0"/>
          </a:p>
          <a:p>
            <a:pPr marL="0" indent="0" algn="ctr">
              <a:buNone/>
            </a:pPr>
            <a:r>
              <a:rPr lang="ru-RU" sz="4000" dirty="0" smtClean="0"/>
              <a:t> 3. </a:t>
            </a:r>
            <a:r>
              <a:rPr lang="ru-RU" sz="4000" dirty="0" err="1" smtClean="0"/>
              <a:t>Губаницы</a:t>
            </a:r>
            <a:r>
              <a:rPr lang="ru-RU" sz="4000" dirty="0" smtClean="0"/>
              <a:t>  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25933707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384375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23. Недалеко </a:t>
            </a:r>
            <a:r>
              <a:rPr lang="ru-RU" sz="3600" dirty="0"/>
              <a:t>от этой деревни в годы войны был аэродром, сейчас там установлен памятник лётчикам минно-торпедного авиа полка не вернувшимся с боевого задания.</a:t>
            </a:r>
            <a:br>
              <a:rPr lang="ru-RU" sz="3600" dirty="0"/>
            </a:br>
            <a:r>
              <a:rPr lang="ru-RU" dirty="0" smtClean="0"/>
              <a:t>                    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3914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4000" dirty="0" smtClean="0"/>
              <a:t>Сельцо                   </a:t>
            </a:r>
          </a:p>
          <a:p>
            <a:r>
              <a:rPr lang="ru-RU" sz="4000" dirty="0" smtClean="0"/>
              <a:t>   2. </a:t>
            </a:r>
            <a:r>
              <a:rPr lang="ru-RU" sz="4000" dirty="0" err="1"/>
              <a:t>Клопицы</a:t>
            </a:r>
            <a:r>
              <a:rPr lang="ru-RU" sz="4000" dirty="0"/>
              <a:t>                 </a:t>
            </a:r>
            <a:endParaRPr lang="ru-RU" sz="4000" dirty="0" smtClean="0"/>
          </a:p>
          <a:p>
            <a:r>
              <a:rPr lang="ru-RU" sz="4000" dirty="0" smtClean="0"/>
              <a:t> 3. </a:t>
            </a:r>
            <a:r>
              <a:rPr lang="ru-RU" sz="4000" dirty="0" err="1" smtClean="0"/>
              <a:t>Губаницы</a:t>
            </a:r>
            <a:endParaRPr lang="ru-RU" sz="4000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33773911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472"/>
            <a:ext cx="8229600" cy="358641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24. Имя </a:t>
            </a:r>
            <a:r>
              <a:rPr lang="ru-RU" dirty="0"/>
              <a:t>этого Героя Советского союза, лётчика, защищавшего  </a:t>
            </a:r>
            <a:r>
              <a:rPr lang="ru-RU" dirty="0" err="1"/>
              <a:t>Волосовский</a:t>
            </a:r>
            <a:r>
              <a:rPr lang="ru-RU" dirty="0"/>
              <a:t>  район носит одна из улиц </a:t>
            </a:r>
            <a:r>
              <a:rPr lang="ru-RU" dirty="0" err="1"/>
              <a:t>Кикерино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26511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4000" dirty="0" smtClean="0"/>
              <a:t>1. В</a:t>
            </a:r>
            <a:r>
              <a:rPr lang="ru-RU" sz="4000" dirty="0"/>
              <a:t>. Голубев             </a:t>
            </a:r>
            <a:endParaRPr lang="ru-RU" sz="4000" dirty="0" smtClean="0"/>
          </a:p>
          <a:p>
            <a:pPr marL="0" indent="0" algn="ctr">
              <a:buNone/>
            </a:pPr>
            <a:r>
              <a:rPr lang="ru-RU" sz="4000" dirty="0" smtClean="0"/>
              <a:t> 2. А</a:t>
            </a:r>
            <a:r>
              <a:rPr lang="ru-RU" sz="4000" dirty="0"/>
              <a:t>. Ломакин                </a:t>
            </a:r>
            <a:endParaRPr lang="ru-RU" sz="4000" dirty="0" smtClean="0"/>
          </a:p>
          <a:p>
            <a:pPr marL="0" indent="0" algn="ctr">
              <a:buNone/>
            </a:pPr>
            <a:r>
              <a:rPr lang="ru-RU" sz="4000" dirty="0" smtClean="0"/>
              <a:t>  3. В</a:t>
            </a:r>
            <a:r>
              <a:rPr lang="ru-RU" sz="4000" dirty="0"/>
              <a:t>. </a:t>
            </a:r>
            <a:r>
              <a:rPr lang="ru-RU" sz="4000" dirty="0" err="1"/>
              <a:t>Хрустицкий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51200432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2736303"/>
          </a:xfrm>
        </p:spPr>
        <p:txBody>
          <a:bodyPr/>
          <a:lstStyle/>
          <a:p>
            <a:r>
              <a:rPr lang="ru-RU" dirty="0" smtClean="0"/>
              <a:t>25. Кто из перечисленных Героев Советского союза </a:t>
            </a:r>
            <a:r>
              <a:rPr lang="ru-RU" dirty="0"/>
              <a:t>я</a:t>
            </a:r>
            <a:r>
              <a:rPr lang="ru-RU" dirty="0" smtClean="0"/>
              <a:t>вляется уроженцем </a:t>
            </a:r>
            <a:r>
              <a:rPr lang="ru-RU" dirty="0" err="1" smtClean="0"/>
              <a:t>Волосовского</a:t>
            </a:r>
            <a:r>
              <a:rPr lang="ru-RU" dirty="0" smtClean="0"/>
              <a:t> района?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1115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4000" dirty="0" smtClean="0"/>
              <a:t>Андрей </a:t>
            </a:r>
            <a:r>
              <a:rPr lang="ru-RU" sz="4000" dirty="0" err="1" smtClean="0"/>
              <a:t>Хрулёв</a:t>
            </a:r>
            <a:r>
              <a:rPr lang="ru-RU" sz="4000" dirty="0" smtClean="0"/>
              <a:t> 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Пётр </a:t>
            </a:r>
            <a:r>
              <a:rPr lang="ru-RU" sz="4000" dirty="0" err="1" smtClean="0"/>
              <a:t>Тикиляйнен</a:t>
            </a:r>
            <a:r>
              <a:rPr lang="ru-RU" sz="4000" dirty="0" smtClean="0"/>
              <a:t> 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Владислав </a:t>
            </a:r>
            <a:r>
              <a:rPr lang="ru-RU" sz="4000" dirty="0" err="1" smtClean="0"/>
              <a:t>Хрустицкий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62013923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40324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6400800" cy="1556792"/>
          </a:xfrm>
        </p:spPr>
        <p:txBody>
          <a:bodyPr/>
          <a:lstStyle/>
          <a:p>
            <a:pPr algn="l"/>
            <a:r>
              <a:rPr lang="ru-RU" dirty="0" smtClean="0"/>
              <a:t>26. Назовите населённый пункт, где находится этот объект.</a:t>
            </a:r>
            <a:endParaRPr lang="ru-RU" dirty="0"/>
          </a:p>
        </p:txBody>
      </p:sp>
      <p:pic>
        <p:nvPicPr>
          <p:cNvPr id="4" name="Рисунок 3" descr="https://pp.userapi.com/c836634/v836634286/5441f/IsSJisvdt7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4536504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5002208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34118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6400800" cy="1224136"/>
          </a:xfrm>
        </p:spPr>
        <p:txBody>
          <a:bodyPr/>
          <a:lstStyle/>
          <a:p>
            <a:r>
              <a:rPr lang="ru-RU" dirty="0" smtClean="0"/>
              <a:t>27. Где на территории </a:t>
            </a:r>
            <a:r>
              <a:rPr lang="ru-RU" dirty="0" err="1" smtClean="0"/>
              <a:t>Извары</a:t>
            </a:r>
            <a:r>
              <a:rPr lang="ru-RU" dirty="0" smtClean="0"/>
              <a:t> находится этот памятник?</a:t>
            </a:r>
            <a:endParaRPr lang="ru-RU" dirty="0"/>
          </a:p>
        </p:txBody>
      </p:sp>
      <p:pic>
        <p:nvPicPr>
          <p:cNvPr id="4" name="Рисунок 3" descr="https://pp.userapi.com/c836634/v836634713/52e2e/qavnuo9z_L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4464496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6126614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34118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28. В каком населённом пункте находится Пятигорский монастырь?</a:t>
            </a:r>
            <a:endParaRPr lang="ru-RU" dirty="0"/>
          </a:p>
        </p:txBody>
      </p:sp>
      <p:pic>
        <p:nvPicPr>
          <p:cNvPr id="4" name="Рисунок 3" descr="https://pp.userapi.com/c836635/v836635492/50ae0/Y8bD5o-UCd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48" y="188640"/>
            <a:ext cx="4987111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0743864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xn--80adayfbdgycbagzjc.xn--p1ai/wp-content/uploads/2012/10/%D0%A1%D1%85%D0%B5%D0%BC%D0%B0-%D0%B3%D1%80%D0%B0%D0%BD%D0%B8%D1%86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7" b="98609" l="2500" r="69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3384376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668" y="233214"/>
            <a:ext cx="7774632" cy="3267794"/>
          </a:xfrm>
        </p:spPr>
        <p:txBody>
          <a:bodyPr/>
          <a:lstStyle/>
          <a:p>
            <a:r>
              <a:rPr lang="ru-RU" dirty="0" smtClean="0"/>
              <a:t>2.Назовите </a:t>
            </a:r>
            <a:r>
              <a:rPr lang="ru-RU" dirty="0"/>
              <a:t>дату образования </a:t>
            </a:r>
            <a:r>
              <a:rPr lang="ru-RU" dirty="0" err="1"/>
              <a:t>Волосовского</a:t>
            </a:r>
            <a:r>
              <a:rPr lang="ru-RU" dirty="0"/>
              <a:t> района?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6800800" cy="2711152"/>
          </a:xfrm>
        </p:spPr>
        <p:txBody>
          <a:bodyPr/>
          <a:lstStyle/>
          <a:p>
            <a:r>
              <a:rPr lang="ru-RU" b="1" dirty="0"/>
              <a:t> 1</a:t>
            </a:r>
            <a:r>
              <a:rPr lang="ru-RU" dirty="0"/>
              <a:t>.- 1 августа 1927 г.                     </a:t>
            </a:r>
            <a:r>
              <a:rPr lang="ru-RU" b="1" dirty="0"/>
              <a:t> 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2</a:t>
            </a:r>
            <a:r>
              <a:rPr lang="ru-RU" b="1" dirty="0"/>
              <a:t>. </a:t>
            </a:r>
            <a:r>
              <a:rPr lang="ru-RU" dirty="0"/>
              <a:t>– 9 мая 1945 года</a:t>
            </a:r>
          </a:p>
        </p:txBody>
      </p:sp>
    </p:spTree>
    <p:extLst>
      <p:ext uri="{BB962C8B-B14F-4D97-AF65-F5344CB8AC3E}">
        <p14:creationId xmlns:p14="http://schemas.microsoft.com/office/powerpoint/2010/main" val="780093679"/>
      </p:ext>
    </p:extLst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3398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29. Как называется этот краеведческий объект?</a:t>
            </a:r>
            <a:endParaRPr lang="ru-RU" dirty="0"/>
          </a:p>
        </p:txBody>
      </p:sp>
      <p:pic>
        <p:nvPicPr>
          <p:cNvPr id="4" name="Рисунок 3" descr="C:\Users\admin\Desktop\_Географический центр Волосовского района_ - Летошицы_files\53_12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5472608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942267"/>
      </p:ext>
    </p:extLst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171399"/>
            <a:ext cx="7772400" cy="37718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/>
          <a:lstStyle/>
          <a:p>
            <a:r>
              <a:rPr lang="ru-RU" dirty="0" smtClean="0"/>
              <a:t>30</a:t>
            </a:r>
            <a:r>
              <a:rPr lang="ru-RU" dirty="0" smtClean="0"/>
              <a:t>. В каком населённом пункте можно увидеть эту башню?</a:t>
            </a:r>
            <a:endParaRPr lang="ru-RU" dirty="0"/>
          </a:p>
        </p:txBody>
      </p:sp>
      <p:pic>
        <p:nvPicPr>
          <p:cNvPr id="5" name="Рисунок 4" descr="C:\Users\admin\Desktop\водонапорная башня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4536504" cy="388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6423658"/>
      </p:ext>
    </p:extLst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4"/>
          <p:cNvSpPr txBox="1">
            <a:spLocks noChangeArrowheads="1"/>
          </p:cNvSpPr>
          <p:nvPr/>
        </p:nvSpPr>
        <p:spPr bwMode="auto">
          <a:xfrm>
            <a:off x="0" y="2276475"/>
            <a:ext cx="91440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5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3.Найдите современный герб </a:t>
            </a:r>
            <a:r>
              <a:rPr lang="ru-RU" dirty="0" err="1" smtClean="0"/>
              <a:t>Волосовского</a:t>
            </a:r>
            <a:r>
              <a:rPr lang="ru-RU" dirty="0" smtClean="0"/>
              <a:t> района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2.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4959"/>
            <a:ext cx="3312367" cy="3895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1" y="2132856"/>
            <a:ext cx="3360381" cy="38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889028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/>
          <a:lstStyle/>
          <a:p>
            <a:r>
              <a:rPr lang="ru-RU" dirty="0" smtClean="0"/>
              <a:t>4. С </a:t>
            </a:r>
            <a:r>
              <a:rPr lang="ru-RU" dirty="0"/>
              <a:t>какого года населённый пункт Волосово стал городом?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79104"/>
          </a:xfrm>
        </p:spPr>
        <p:txBody>
          <a:bodyPr/>
          <a:lstStyle/>
          <a:p>
            <a:r>
              <a:rPr lang="ru-RU" b="1" dirty="0"/>
              <a:t> </a:t>
            </a:r>
            <a:r>
              <a:rPr lang="ru-RU" sz="4000" b="1" dirty="0"/>
              <a:t>1.-</a:t>
            </a:r>
            <a:r>
              <a:rPr lang="ru-RU" sz="4000" dirty="0"/>
              <a:t> 1999 г</a:t>
            </a:r>
            <a:r>
              <a:rPr lang="ru-RU" sz="4000" b="1" dirty="0"/>
              <a:t>.                       2.-</a:t>
            </a:r>
            <a:r>
              <a:rPr lang="ru-RU" sz="4000" dirty="0"/>
              <a:t> 2001                      </a:t>
            </a:r>
            <a:endParaRPr lang="ru-RU" sz="4000" dirty="0" smtClean="0"/>
          </a:p>
          <a:p>
            <a:r>
              <a:rPr lang="ru-RU" sz="4000" b="1" dirty="0" smtClean="0"/>
              <a:t> </a:t>
            </a:r>
            <a:r>
              <a:rPr lang="ru-RU" sz="4000" b="1" dirty="0"/>
              <a:t>3</a:t>
            </a:r>
            <a:r>
              <a:rPr lang="ru-RU" sz="4000" dirty="0"/>
              <a:t>.- 2010</a:t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97467785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02624" cy="2952327"/>
          </a:xfrm>
        </p:spPr>
        <p:txBody>
          <a:bodyPr/>
          <a:lstStyle/>
          <a:p>
            <a:r>
              <a:rPr lang="ru-RU" dirty="0"/>
              <a:t>5</a:t>
            </a:r>
            <a:r>
              <a:rPr lang="ru-RU" dirty="0" smtClean="0"/>
              <a:t>.  </a:t>
            </a:r>
            <a:r>
              <a:rPr lang="ru-RU" dirty="0" err="1"/>
              <a:t>Волосовский</a:t>
            </a:r>
            <a:r>
              <a:rPr lang="ru-RU" dirty="0"/>
              <a:t> район граничит с ……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7920880" cy="2880320"/>
          </a:xfrm>
        </p:spPr>
        <p:txBody>
          <a:bodyPr/>
          <a:lstStyle/>
          <a:p>
            <a:r>
              <a:rPr lang="ru-RU" sz="4000" dirty="0" smtClean="0"/>
              <a:t>1. - Гатчинским </a:t>
            </a:r>
            <a:r>
              <a:rPr lang="ru-RU" sz="4000" dirty="0"/>
              <a:t>районом       </a:t>
            </a:r>
          </a:p>
          <a:p>
            <a:r>
              <a:rPr lang="ru-RU" sz="4000" dirty="0" smtClean="0"/>
              <a:t> </a:t>
            </a:r>
            <a:r>
              <a:rPr lang="ru-RU" sz="4000" dirty="0"/>
              <a:t>2.- </a:t>
            </a:r>
            <a:r>
              <a:rPr lang="ru-RU" sz="4000" dirty="0" err="1" smtClean="0"/>
              <a:t>Тосненским</a:t>
            </a:r>
            <a:r>
              <a:rPr lang="ru-RU" sz="4000" dirty="0" smtClean="0"/>
              <a:t> </a:t>
            </a:r>
            <a:r>
              <a:rPr lang="ru-RU" sz="4000" dirty="0"/>
              <a:t>районом   </a:t>
            </a:r>
            <a:br>
              <a:rPr lang="ru-RU" sz="4000" dirty="0"/>
            </a:br>
            <a:r>
              <a:rPr lang="ru-RU" sz="4000" dirty="0" smtClean="0"/>
              <a:t>        3</a:t>
            </a:r>
            <a:r>
              <a:rPr lang="ru-RU" sz="4000" dirty="0"/>
              <a:t>. – </a:t>
            </a:r>
            <a:r>
              <a:rPr lang="ru-RU" sz="4000" dirty="0" smtClean="0"/>
              <a:t>Ломоносовским </a:t>
            </a:r>
            <a:r>
              <a:rPr lang="ru-RU" sz="4000" dirty="0"/>
              <a:t>районом</a:t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62784630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339802"/>
          </a:xfrm>
        </p:spPr>
        <p:txBody>
          <a:bodyPr/>
          <a:lstStyle/>
          <a:p>
            <a:r>
              <a:rPr lang="ru-RU" dirty="0" smtClean="0"/>
              <a:t>6. </a:t>
            </a:r>
            <a:r>
              <a:rPr lang="ru-RU" dirty="0"/>
              <a:t>На какой возвышенности расположен </a:t>
            </a:r>
            <a:r>
              <a:rPr lang="ru-RU" dirty="0" err="1"/>
              <a:t>Волосовский</a:t>
            </a:r>
            <a:r>
              <a:rPr lang="ru-RU" dirty="0"/>
              <a:t> район?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728792" cy="2664296"/>
          </a:xfrm>
        </p:spPr>
        <p:txBody>
          <a:bodyPr/>
          <a:lstStyle/>
          <a:p>
            <a:r>
              <a:rPr lang="ru-RU" sz="4000" dirty="0"/>
              <a:t> </a:t>
            </a:r>
            <a:r>
              <a:rPr lang="ru-RU" sz="4000" dirty="0" smtClean="0"/>
              <a:t>1. </a:t>
            </a:r>
            <a:r>
              <a:rPr lang="ru-RU" sz="4000" dirty="0"/>
              <a:t>Балтийской         </a:t>
            </a:r>
            <a:endParaRPr lang="ru-RU" sz="4000" dirty="0" smtClean="0"/>
          </a:p>
          <a:p>
            <a:r>
              <a:rPr lang="ru-RU" sz="4000" dirty="0" smtClean="0"/>
              <a:t>  2. </a:t>
            </a:r>
            <a:r>
              <a:rPr lang="ru-RU" sz="4000" dirty="0" err="1" smtClean="0"/>
              <a:t>Вепсовской</a:t>
            </a:r>
            <a:r>
              <a:rPr lang="ru-RU" sz="4000" dirty="0" smtClean="0"/>
              <a:t>                    </a:t>
            </a:r>
          </a:p>
          <a:p>
            <a:r>
              <a:rPr lang="ru-RU" sz="4000" dirty="0" smtClean="0"/>
              <a:t>3. Ижорской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 </a:t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48886569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992888" cy="2520280"/>
          </a:xfrm>
        </p:spPr>
        <p:txBody>
          <a:bodyPr/>
          <a:lstStyle/>
          <a:p>
            <a:r>
              <a:rPr lang="ru-RU" dirty="0"/>
              <a:t>7</a:t>
            </a:r>
            <a:r>
              <a:rPr lang="ru-RU" dirty="0" smtClean="0"/>
              <a:t>. </a:t>
            </a:r>
            <a:r>
              <a:rPr lang="ru-RU" dirty="0"/>
              <a:t>Какие полезные ископаемые добывают в </a:t>
            </a:r>
            <a:r>
              <a:rPr lang="ru-RU" dirty="0" err="1"/>
              <a:t>Волосовском</a:t>
            </a:r>
            <a:r>
              <a:rPr lang="ru-RU" dirty="0"/>
              <a:t> районе?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237626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4000" dirty="0" smtClean="0"/>
              <a:t>- гранит              </a:t>
            </a:r>
          </a:p>
          <a:p>
            <a:r>
              <a:rPr lang="ru-RU" sz="4000" dirty="0" smtClean="0"/>
              <a:t>  </a:t>
            </a:r>
            <a:r>
              <a:rPr lang="ru-RU" sz="4000" dirty="0"/>
              <a:t>2.- торф </a:t>
            </a:r>
            <a:endParaRPr lang="ru-RU" sz="4000" dirty="0" smtClean="0"/>
          </a:p>
          <a:p>
            <a:r>
              <a:rPr lang="ru-RU" sz="4000" dirty="0" smtClean="0"/>
              <a:t>3</a:t>
            </a:r>
            <a:r>
              <a:rPr lang="ru-RU" sz="4000" dirty="0"/>
              <a:t>. - известняк</a:t>
            </a:r>
          </a:p>
        </p:txBody>
      </p:sp>
    </p:spTree>
    <p:extLst>
      <p:ext uri="{BB962C8B-B14F-4D97-AF65-F5344CB8AC3E}">
        <p14:creationId xmlns:p14="http://schemas.microsoft.com/office/powerpoint/2010/main" val="1625436032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4632" cy="3195786"/>
          </a:xfrm>
        </p:spPr>
        <p:txBody>
          <a:bodyPr/>
          <a:lstStyle/>
          <a:p>
            <a:r>
              <a:rPr lang="ru-RU" dirty="0" smtClean="0"/>
              <a:t>8. Назовите </a:t>
            </a:r>
            <a:r>
              <a:rPr lang="ru-RU" dirty="0"/>
              <a:t>самую длинную реку Ленинградской области , протекающую по территории </a:t>
            </a:r>
            <a:r>
              <a:rPr lang="ru-RU" dirty="0" err="1"/>
              <a:t>Волосовского</a:t>
            </a:r>
            <a:r>
              <a:rPr lang="ru-RU" dirty="0"/>
              <a:t> района?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512768" cy="213779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3600" dirty="0" smtClean="0"/>
              <a:t>1.  </a:t>
            </a:r>
            <a:r>
              <a:rPr lang="ru-RU" sz="3600" dirty="0"/>
              <a:t>Оредеж              </a:t>
            </a:r>
            <a:endParaRPr lang="ru-RU" sz="3600" dirty="0" smtClean="0"/>
          </a:p>
          <a:p>
            <a:pPr marL="742950" indent="-742950">
              <a:buAutoNum type="arabicPeriod" startAt="2"/>
            </a:pPr>
            <a:r>
              <a:rPr lang="ru-RU" sz="3600" dirty="0" smtClean="0"/>
              <a:t>Луга                         </a:t>
            </a:r>
          </a:p>
          <a:p>
            <a:r>
              <a:rPr lang="ru-RU" sz="3600" dirty="0" smtClean="0"/>
              <a:t> 3. Вруда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71410204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627</Words>
  <Application>Microsoft Office PowerPoint</Application>
  <PresentationFormat>Экран (4:3)</PresentationFormat>
  <Paragraphs>101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Оформление по умолчанию</vt:lpstr>
      <vt:lpstr>Презентация PowerPoint</vt:lpstr>
      <vt:lpstr>Презентация PowerPoint</vt:lpstr>
      <vt:lpstr>2.Назовите дату образования Волосовского района? </vt:lpstr>
      <vt:lpstr>3.Найдите современный герб Волосовского района</vt:lpstr>
      <vt:lpstr>4. С какого года населённый пункт Волосово стал городом?  </vt:lpstr>
      <vt:lpstr>5.  Волосовский район граничит с …… </vt:lpstr>
      <vt:lpstr>6. На какой возвышенности расположен Волосовский район?  </vt:lpstr>
      <vt:lpstr>7. Какие полезные ископаемые добывают в Волосовском районе? </vt:lpstr>
      <vt:lpstr>8. Назовите самую длинную реку Ленинградской области , протекающую по территории Волосовского района?  </vt:lpstr>
      <vt:lpstr>9. Назовите реку, истоки которой берут своё начало в озере Донцо?    </vt:lpstr>
      <vt:lpstr> 10. Назовите комплексный памятник природы, включающий заполненное прозрачной родниковой водой озеро?  </vt:lpstr>
      <vt:lpstr>11. Назови уникальный комплекс памятников природы,  истории и культуры, центром, которого является усадьба русского художника?  </vt:lpstr>
      <vt:lpstr> 12. В этой деревне на озере русский композитор  Римский - Корсаков писал оперу «Садко».   </vt:lpstr>
      <vt:lpstr>13. Где находится усадьба барона Врангеля? </vt:lpstr>
      <vt:lpstr>14. Знаменитый промышленник, миллионер, государственный деятель и даже участник Бородинского сражения Николай Никитич Демидов, проезжая мимо д. Чирковицы, поставил памятник. Какое событие он увековечил? </vt:lpstr>
      <vt:lpstr> 15. Эта церковь носит имя великого русского полководца Александра Невского, она находится в…..  </vt:lpstr>
      <vt:lpstr>16. Межевой каменный столб XIX века с числом ревизских душ  находится в деревне:  </vt:lpstr>
      <vt:lpstr>17. Назовите дату освобождения Волосовского района от немецко – фашистских оккупантов?  </vt:lpstr>
      <vt:lpstr>18. Наш земляк, фронтовик, учитель, писатель написал поэму о трагедии в Заречье «Пепел не остывает». Назовите автора.  </vt:lpstr>
      <vt:lpstr>19. В д. Глумицы установлена часовня, в память о сожженных жителях д. Большое Заречье. Как она называется?</vt:lpstr>
      <vt:lpstr>20. Найди на картинке эту часовню.</vt:lpstr>
      <vt:lpstr>21. В честь подвига этого Героя Советского союза названа  одна из улиц  г. Волосово  </vt:lpstr>
      <vt:lpstr>  22. У какой деревни в бою был смертельно ранен командир танковой бригады В. Хрустицкий.    </vt:lpstr>
      <vt:lpstr>   23. Недалеко от этой деревни в годы войны был аэродром, сейчас там установлен памятник лётчикам минно-торпедного авиа полка не вернувшимся с боевого задания.                         </vt:lpstr>
      <vt:lpstr> 24. Имя этого Героя Советского союза, лётчика, защищавшего  Волосовский  район носит одна из улиц Кикерино </vt:lpstr>
      <vt:lpstr>25. Кто из перечисленных Героев Советского союза является уроженцем Волосовского района?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admin</cp:lastModifiedBy>
  <cp:revision>66</cp:revision>
  <dcterms:created xsi:type="dcterms:W3CDTF">2013-02-05T20:37:06Z</dcterms:created>
  <dcterms:modified xsi:type="dcterms:W3CDTF">2021-01-28T13:36:17Z</dcterms:modified>
</cp:coreProperties>
</file>