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5965" autoAdjust="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15750" t="15159" r="16747" b="8817"/>
          <a:stretch/>
        </p:blipFill>
        <p:spPr bwMode="auto">
          <a:xfrm>
            <a:off x="179512" y="188640"/>
            <a:ext cx="8784976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66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0283" t="10577" r="21305" b="4086"/>
          <a:stretch/>
        </p:blipFill>
        <p:spPr bwMode="auto">
          <a:xfrm>
            <a:off x="323528" y="1196752"/>
            <a:ext cx="8280920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2021" y="332883"/>
            <a:ext cx="6639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Запись ребенка на обучение</a:t>
            </a:r>
            <a:endParaRPr lang="ru-RU" sz="36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851920" y="5661248"/>
            <a:ext cx="216024" cy="7200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7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2021" y="332883"/>
            <a:ext cx="6639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Запись ребенка на обучение</a:t>
            </a: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1848" t="25620" r="22225" b="25070"/>
          <a:stretch/>
        </p:blipFill>
        <p:spPr bwMode="auto">
          <a:xfrm>
            <a:off x="339779" y="988672"/>
            <a:ext cx="8464442" cy="488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635896" y="5733256"/>
            <a:ext cx="1512168" cy="43204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9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8519" t="38873" r="48176" b="28650"/>
          <a:stretch/>
        </p:blipFill>
        <p:spPr bwMode="auto">
          <a:xfrm>
            <a:off x="323528" y="1196752"/>
            <a:ext cx="8424936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2021" y="332883"/>
            <a:ext cx="6639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Запись ребенка на обучение</a:t>
            </a:r>
            <a:endParaRPr lang="ru-RU" sz="36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67544" y="4221088"/>
            <a:ext cx="784477" cy="14401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7308304" y="5445224"/>
            <a:ext cx="936104" cy="7200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7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32" y="476672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Как подать заявление на начисление номинала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68760"/>
            <a:ext cx="1061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/>
              <a:t>Шаг </a:t>
            </a:r>
            <a:r>
              <a:rPr lang="ru-RU" b="1" dirty="0" smtClean="0"/>
              <a:t>1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62" y="1629708"/>
            <a:ext cx="8402753" cy="494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3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692696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/>
              <a:t>Шаг </a:t>
            </a:r>
            <a:r>
              <a:rPr lang="ru-RU" sz="2400" b="1" dirty="0" smtClean="0"/>
              <a:t>2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4571404" cy="629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17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32" y="476672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Как подать заявление на начисление номинала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68760"/>
            <a:ext cx="1061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/>
              <a:t>Шаг </a:t>
            </a:r>
            <a:r>
              <a:rPr lang="ru-RU" b="1" dirty="0" smtClean="0"/>
              <a:t>3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4"/>
          <a:stretch/>
        </p:blipFill>
        <p:spPr bwMode="auto">
          <a:xfrm>
            <a:off x="1601416" y="973496"/>
            <a:ext cx="7315200" cy="540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8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0" y="1916832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/>
              <a:t>Муниципальный </a:t>
            </a:r>
            <a:r>
              <a:rPr lang="ru-RU" sz="3000" dirty="0"/>
              <a:t>опорный </a:t>
            </a:r>
            <a:r>
              <a:rPr lang="ru-RU" sz="3000" dirty="0" smtClean="0"/>
              <a:t>центр дополнительного образования  </a:t>
            </a:r>
          </a:p>
          <a:p>
            <a:pPr algn="just"/>
            <a:endParaRPr lang="ru-RU" sz="3000" dirty="0"/>
          </a:p>
          <a:p>
            <a:pPr algn="just"/>
            <a:r>
              <a:rPr lang="ru-RU" sz="3000" dirty="0" smtClean="0"/>
              <a:t>Адрес: ул. Восстания, д. 13</a:t>
            </a:r>
          </a:p>
          <a:p>
            <a:pPr algn="just"/>
            <a:endParaRPr lang="ru-RU" sz="3000" dirty="0"/>
          </a:p>
          <a:p>
            <a:pPr algn="just"/>
            <a:r>
              <a:rPr lang="ru-RU" sz="3000" dirty="0" smtClean="0"/>
              <a:t>Контактный телефон: 22-495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6985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3200" b="1" dirty="0" smtClean="0"/>
              <a:t>ЧТО </a:t>
            </a:r>
            <a:r>
              <a:rPr lang="ru-RU" sz="3200" b="1" dirty="0"/>
              <a:t>ТАКОЕ СЕРТИФИКАТ?</a:t>
            </a:r>
            <a:endParaRPr lang="ru-RU" sz="3200" dirty="0"/>
          </a:p>
          <a:p>
            <a:endParaRPr lang="ru-RU" dirty="0" smtClean="0"/>
          </a:p>
          <a:p>
            <a:r>
              <a:rPr lang="ru-RU" sz="2800" dirty="0" smtClean="0"/>
              <a:t>СЕРТИФИКАТ </a:t>
            </a:r>
            <a:r>
              <a:rPr lang="ru-RU" sz="2800" dirty="0"/>
              <a:t>представляет собой запись в электронном реестре. Данные о наличии Сертификата, списаний со счета и остатке средств доступны в личном кабинете родителя (законного представителя ребенка) на сайте Навигатора.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136339"/>
            <a:ext cx="871296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r>
              <a:rPr lang="ru-RU" sz="3200" b="1" dirty="0" smtClean="0"/>
              <a:t>КАКИЕ </a:t>
            </a:r>
            <a:r>
              <a:rPr lang="ru-RU" sz="3200" b="1" dirty="0"/>
              <a:t>БЫВАЮТ СЕРТИФИКАТЫ</a:t>
            </a:r>
            <a:r>
              <a:rPr lang="ru-RU" sz="3200" b="1" dirty="0" smtClean="0"/>
              <a:t>?</a:t>
            </a:r>
          </a:p>
          <a:p>
            <a:pPr algn="ctr"/>
            <a:endParaRPr lang="ru-RU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/>
              <a:t>Сертификат </a:t>
            </a:r>
            <a:r>
              <a:rPr lang="ru-RU" sz="2800" b="1" dirty="0"/>
              <a:t>учёта</a:t>
            </a:r>
            <a:r>
              <a:rPr lang="ru-RU" sz="2800" dirty="0"/>
              <a:t> </a:t>
            </a:r>
            <a:endParaRPr lang="ru-RU" sz="28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/>
              <a:t>Сертификат финансирования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11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6067" r="4285" b="5730"/>
          <a:stretch/>
        </p:blipFill>
        <p:spPr>
          <a:xfrm>
            <a:off x="462643" y="836712"/>
            <a:ext cx="8327572" cy="57041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67271"/>
            <a:ext cx="70070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Регистрация </a:t>
            </a:r>
            <a:r>
              <a:rPr lang="ru-RU" sz="4400" b="1" dirty="0"/>
              <a:t>на портале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54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/>
          <a:srcRect l="17275" t="23971" r="18000" b="5705"/>
          <a:stretch/>
        </p:blipFill>
        <p:spPr bwMode="auto">
          <a:xfrm>
            <a:off x="251520" y="476673"/>
            <a:ext cx="8568952" cy="5693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5292080" y="6021288"/>
            <a:ext cx="1296144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8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3798" t="11019" r="17054" b="7946"/>
          <a:stretch/>
        </p:blipFill>
        <p:spPr bwMode="auto">
          <a:xfrm>
            <a:off x="200025" y="547052"/>
            <a:ext cx="8743950" cy="5763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87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7263" t="24181" r="17614" b="62068"/>
          <a:stretch/>
        </p:blipFill>
        <p:spPr bwMode="auto">
          <a:xfrm>
            <a:off x="317762" y="511628"/>
            <a:ext cx="7422590" cy="1117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7164288" y="1070214"/>
            <a:ext cx="1080120" cy="106264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/>
          <p:nvPr/>
        </p:nvPicPr>
        <p:blipFill rotWithShape="1">
          <a:blip r:embed="rId3"/>
          <a:srcRect l="15805" t="39394" r="18142" b="31217"/>
          <a:stretch/>
        </p:blipFill>
        <p:spPr bwMode="auto">
          <a:xfrm>
            <a:off x="317762" y="2924944"/>
            <a:ext cx="8430702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89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427" y="260648"/>
            <a:ext cx="3857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Поиск программ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6203" t="20720" r="17056" b="7629"/>
          <a:stretch/>
        </p:blipFill>
        <p:spPr bwMode="auto">
          <a:xfrm>
            <a:off x="777956" y="906978"/>
            <a:ext cx="8042515" cy="49702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79512" y="2924944"/>
            <a:ext cx="792088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78125" y="3573016"/>
            <a:ext cx="792088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78125" y="3933056"/>
            <a:ext cx="792088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96136" y="1196752"/>
            <a:ext cx="2016224" cy="5040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63306" t="47005" r="18346" b="40793"/>
          <a:stretch/>
        </p:blipFill>
        <p:spPr bwMode="auto">
          <a:xfrm>
            <a:off x="467544" y="476672"/>
            <a:ext cx="3411855" cy="1276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17046" t="24518" r="18182" b="4683"/>
          <a:stretch/>
        </p:blipFill>
        <p:spPr bwMode="auto">
          <a:xfrm>
            <a:off x="1475656" y="2276872"/>
            <a:ext cx="7200800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653182"/>
            <a:ext cx="5004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Перед подачей заявки на обучение, необходимо внести в Навигатор данные своего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20909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20958" t="11058" r="22252" b="19471"/>
          <a:stretch/>
        </p:blipFill>
        <p:spPr bwMode="auto">
          <a:xfrm>
            <a:off x="683568" y="1412776"/>
            <a:ext cx="7632848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2021" y="332883"/>
            <a:ext cx="6639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Запись ребенка на обучение</a:t>
            </a:r>
            <a:endParaRPr lang="ru-RU" sz="36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6012160" y="5733256"/>
            <a:ext cx="1368152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38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118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Мария</cp:lastModifiedBy>
  <cp:revision>10</cp:revision>
  <dcterms:modified xsi:type="dcterms:W3CDTF">2021-03-13T07:00:43Z</dcterms:modified>
</cp:coreProperties>
</file>