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71" r:id="rId3"/>
    <p:sldId id="272" r:id="rId4"/>
    <p:sldId id="273" r:id="rId5"/>
    <p:sldId id="274" r:id="rId6"/>
    <p:sldId id="275" r:id="rId7"/>
    <p:sldId id="27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9B65C-125C-443E-B873-30DE6B4D40C1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CCA18-FC92-484F-8D73-59EACB308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4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CCA18-FC92-484F-8D73-59EACB30894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0000">
              <a:srgbClr val="FFFF00"/>
            </a:gs>
            <a:gs pos="100000">
              <a:srgbClr val="00B05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BCA14-B806-4632-A75C-2B80479F8CEE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04664"/>
            <a:ext cx="82809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solidFill>
                  <a:schemeClr val="bg1"/>
                </a:solidFill>
              </a:rPr>
              <a:t>Сигналы </a:t>
            </a:r>
          </a:p>
          <a:p>
            <a:pPr algn="ctr"/>
            <a:r>
              <a:rPr lang="ru-RU" sz="8800" b="1" dirty="0" smtClean="0">
                <a:solidFill>
                  <a:schemeClr val="bg1"/>
                </a:solidFill>
              </a:rPr>
              <a:t>светофоров</a:t>
            </a:r>
            <a:endParaRPr lang="ru-RU" sz="8800" b="1" dirty="0">
              <a:solidFill>
                <a:schemeClr val="bg1"/>
              </a:solidFill>
            </a:endParaRPr>
          </a:p>
        </p:txBody>
      </p:sp>
      <p:pic>
        <p:nvPicPr>
          <p:cNvPr id="5" name="Picture 3" descr="G:\Старый Диск\d\Мои документы\Мои рисунки\гифы\светофор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720080" cy="198022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4509120"/>
            <a:ext cx="2747798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erekrestok\Desktop\презентация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10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perekrestok\Desktop\презентация\img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4" y="-16806"/>
            <a:ext cx="9113695" cy="683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3440364"/>
            <a:ext cx="17281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Вертикальный, транспортный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18494" y="2924944"/>
            <a:ext cx="2028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Горизонтальный, транспортный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164768" y="3427043"/>
            <a:ext cx="24954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Обычный светофор и со стрелками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04248" y="3400509"/>
            <a:ext cx="22322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Светофор с дополнительной секцией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9184" y="5589240"/>
            <a:ext cx="26706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Светофор железнодорожный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837900" y="5805264"/>
            <a:ext cx="23042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Трамвайный светофор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862206" y="5614291"/>
            <a:ext cx="2958266" cy="8002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Реверсивные</a:t>
            </a:r>
            <a:r>
              <a:rPr lang="ru-RU" dirty="0" smtClean="0"/>
              <a:t> светофоры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36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erekrestok\Desktop\презентация\reversivnye_signaly_svetofo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77" y="0"/>
            <a:ext cx="9095004" cy="289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5121" y="3573016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Эти светофоры работают очень просто. Они могут управлять только одной полосой для движения машин.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0875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perekrestok\Desktop\презентация\cto-takoe-reversivnoe-dvizhenie-svetofo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7" y="260648"/>
            <a:ext cx="9088527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4581128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Действуют только на одну полосу!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57" y="5165903"/>
            <a:ext cx="912914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Запомните их название: </a:t>
            </a:r>
            <a:r>
              <a:rPr lang="ru-RU" sz="4000" dirty="0" smtClean="0">
                <a:solidFill>
                  <a:srgbClr val="C00000"/>
                </a:solidFill>
              </a:rPr>
              <a:t>РЕВЕРСИВНЫЕ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58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erekrestok\Desktop\презентация\55be711a2acf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00" y="3573016"/>
            <a:ext cx="90010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548680"/>
            <a:ext cx="75830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Железнодорожные светофоры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75912" y="1988840"/>
            <a:ext cx="2191831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Трамвайный </a:t>
            </a:r>
          </a:p>
          <a:p>
            <a:r>
              <a:rPr lang="ru-RU" sz="2800" b="1" dirty="0" smtClean="0"/>
              <a:t>светофор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04948" y="1840367"/>
            <a:ext cx="6224846" cy="830997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Светофоры для проезда железнодорожного </a:t>
            </a:r>
          </a:p>
          <a:p>
            <a:r>
              <a:rPr lang="ru-RU" sz="2400" b="1" dirty="0" smtClean="0"/>
              <a:t>переезда для машин </a:t>
            </a:r>
            <a:endParaRPr lang="ru-RU" sz="2400" b="1" dirty="0"/>
          </a:p>
        </p:txBody>
      </p:sp>
      <p:sp>
        <p:nvSpPr>
          <p:cNvPr id="5" name="Левая фигурная скобка 4"/>
          <p:cNvSpPr/>
          <p:nvPr/>
        </p:nvSpPr>
        <p:spPr>
          <a:xfrm rot="5400000">
            <a:off x="5256076" y="1627248"/>
            <a:ext cx="936104" cy="30243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/>
          <p:cNvSpPr/>
          <p:nvPr/>
        </p:nvSpPr>
        <p:spPr>
          <a:xfrm rot="16200000">
            <a:off x="555199" y="2563822"/>
            <a:ext cx="891732" cy="14386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60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erekrestok\Desktop\презентация\376531_orig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77"/>
            <a:ext cx="9144000" cy="6832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1860" y="2092206"/>
            <a:ext cx="88357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налево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30212" y="2102396"/>
            <a:ext cx="8130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прямо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64288" y="2109218"/>
            <a:ext cx="100380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направо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00420" y="4293096"/>
            <a:ext cx="174278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прямо и налево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94809" y="4296778"/>
            <a:ext cx="19543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Налево и направо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722660" y="4293096"/>
            <a:ext cx="188705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Прямо и направо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14101" y="6309320"/>
            <a:ext cx="168892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 smtClean="0"/>
              <a:t>Во все стороны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289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77</Words>
  <Application>Microsoft Office PowerPoint</Application>
  <PresentationFormat>Экран (4:3)</PresentationFormat>
  <Paragraphs>25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Любава</dc:creator>
  <cp:lastModifiedBy>Дирик</cp:lastModifiedBy>
  <cp:revision>38</cp:revision>
  <dcterms:created xsi:type="dcterms:W3CDTF">2012-02-14T18:34:40Z</dcterms:created>
  <dcterms:modified xsi:type="dcterms:W3CDTF">2021-10-13T06:27:13Z</dcterms:modified>
</cp:coreProperties>
</file>