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7" r:id="rId5"/>
    <p:sldId id="261" r:id="rId6"/>
    <p:sldId id="268" r:id="rId7"/>
    <p:sldId id="262" r:id="rId8"/>
    <p:sldId id="270" r:id="rId9"/>
    <p:sldId id="271" r:id="rId10"/>
    <p:sldId id="269" r:id="rId11"/>
    <p:sldId id="263" r:id="rId12"/>
    <p:sldId id="264" r:id="rId13"/>
    <p:sldId id="272" r:id="rId14"/>
    <p:sldId id="273" r:id="rId15"/>
    <p:sldId id="274" r:id="rId16"/>
    <p:sldId id="265" r:id="rId17"/>
    <p:sldId id="266" r:id="rId18"/>
    <p:sldId id="276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77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1" autoAdjust="0"/>
    <p:restoredTop sz="94660"/>
  </p:normalViewPr>
  <p:slideViewPr>
    <p:cSldViewPr>
      <p:cViewPr varScale="1">
        <p:scale>
          <a:sx n="108" d="100"/>
          <a:sy n="108" d="100"/>
        </p:scale>
        <p:origin x="1740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9732B-0225-46A5-A088-E573C2984EFF}" type="datetimeFigureOut">
              <a:rPr lang="ru-RU"/>
              <a:pPr>
                <a:defRPr/>
              </a:pPr>
              <a:t>06.04.2023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73B86-1EEA-4093-96B1-1A63EDC5FE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86FA4-3BCD-4155-B2EC-E13FD50386A4}" type="datetimeFigureOut">
              <a:rPr lang="ru-RU"/>
              <a:pPr>
                <a:defRPr/>
              </a:pPr>
              <a:t>06.04.2023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C6D586-A2D6-4DF2-8643-A48842AD43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0FCDC7-B518-498C-ADF5-6EA7F8088172}" type="datetimeFigureOut">
              <a:rPr lang="ru-RU"/>
              <a:pPr>
                <a:defRPr/>
              </a:pPr>
              <a:t>06.04.2023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280B1-3D37-4020-B8A2-E1BE2EBB51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92D697-74D8-484F-9AC0-0464B47659FC}" type="datetimeFigureOut">
              <a:rPr lang="ru-RU"/>
              <a:pPr>
                <a:defRPr/>
              </a:pPr>
              <a:t>06.04.2023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A6B0E7-6A17-4DC0-A47D-F4DFA419A6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8AF42-4831-4431-A9D6-506ED377B736}" type="datetimeFigureOut">
              <a:rPr lang="ru-RU"/>
              <a:pPr>
                <a:defRPr/>
              </a:pPr>
              <a:t>06.04.2023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FA095D-499A-4E0B-9DD8-9A768602EF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74DAA-AFC8-4D58-B816-26A89B6D0D10}" type="datetimeFigureOut">
              <a:rPr lang="ru-RU"/>
              <a:pPr>
                <a:defRPr/>
              </a:pPr>
              <a:t>06.04.2023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7911F2-C0EF-4D48-8016-75E015F453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EE3917-96F9-4577-8A44-C23CC37465FE}" type="datetimeFigureOut">
              <a:rPr lang="ru-RU"/>
              <a:pPr>
                <a:defRPr/>
              </a:pPr>
              <a:t>06.04.2023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1D8836-2DE0-4825-A27D-37B144FE91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F39739-E6AF-43BF-AF5F-A151EB2E616F}" type="datetimeFigureOut">
              <a:rPr lang="ru-RU"/>
              <a:pPr>
                <a:defRPr/>
              </a:pPr>
              <a:t>06.04.2023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F2C67-B951-481B-9206-D64A76438C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BA85A4-2EE7-4D25-825F-ED9E436F2BC7}" type="datetimeFigureOut">
              <a:rPr lang="ru-RU"/>
              <a:pPr>
                <a:defRPr/>
              </a:pPr>
              <a:t>06.04.2023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9C9E93-7051-4AF6-8CFA-16F8E215ED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8E24E3-8822-45C0-8460-EBEDDFF1C8C6}" type="datetimeFigureOut">
              <a:rPr lang="ru-RU"/>
              <a:pPr>
                <a:defRPr/>
              </a:pPr>
              <a:t>06.04.2023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C101FD-353F-4ED9-8AA8-DA981B888E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0D9E2-7B5E-4CF3-80CA-550E185BCDDD}" type="datetimeFigureOut">
              <a:rPr lang="ru-RU"/>
              <a:pPr>
                <a:defRPr/>
              </a:pPr>
              <a:t>06.04.2023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5CE58C-6A45-4794-9248-C63363F19F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8735A08-FD18-4E0D-9DE3-547ABC5FB1E8}" type="datetimeFigureOut">
              <a:rPr lang="ru-RU"/>
              <a:pPr>
                <a:defRPr/>
              </a:pPr>
              <a:t>06.04.2023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AC302EF-B5E0-4925-B9BE-E47F7B0444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50" y="4572008"/>
            <a:ext cx="6200775" cy="185737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1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1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90859" y="3284984"/>
            <a:ext cx="68765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>
                <a:ln/>
                <a:solidFill>
                  <a:srgbClr val="13773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Профессия «Лесник»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80" y="764704"/>
            <a:ext cx="4572000" cy="1933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6A68A75-F8E0-ED26-676B-A4E40FCE54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128" y="4179960"/>
            <a:ext cx="1970984" cy="1714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764704"/>
            <a:ext cx="5410944" cy="1143000"/>
          </a:xfrm>
        </p:spPr>
        <p:txBody>
          <a:bodyPr/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Лесники – это лесные заступники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2132856"/>
            <a:ext cx="6840760" cy="18002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бескрайняя тайга, и малые перелески, и городские лесопарки, и глухие леса, где до ближайшего города сотни километров – все они нуждаются в помощи этих людей. </a:t>
            </a:r>
          </a:p>
          <a:p>
            <a:pPr marL="0" indent="0" algn="ctr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6645200-593D-6D39-B7F1-F52C9131FB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816" y="3914566"/>
            <a:ext cx="3563888" cy="2373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334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5915000" cy="652934"/>
          </a:xfrm>
        </p:spPr>
        <p:txBody>
          <a:bodyPr/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Рабочее место 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1600200"/>
            <a:ext cx="6696744" cy="4525963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Лесник работает в лесничестве или охотничьем хозяйстве, где может выполнять обязанности егеря.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003550"/>
            <a:ext cx="4324350" cy="3305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3085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07088" cy="1143000"/>
          </a:xfrm>
        </p:spPr>
        <p:txBody>
          <a:bodyPr/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Важные качества 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600200"/>
            <a:ext cx="6768752" cy="4525963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Профессия лесника предполагает любовь к природе и чувство ответственности за неё, принципиальность и смелость, без которых невозможна борьба с браконьерами.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854" y="3140968"/>
            <a:ext cx="3577580" cy="27010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426" y="4238729"/>
            <a:ext cx="3638550" cy="2047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49173997"/>
      </p:ext>
    </p:extLst>
  </p:cSld>
  <p:clrMapOvr>
    <a:masterClrMapping/>
  </p:clrMapOvr>
  <p:transition spd="slow">
    <p:wheel spokes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5626968" cy="868958"/>
          </a:xfrm>
        </p:spPr>
        <p:txBody>
          <a:bodyPr/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Важные качества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600200"/>
            <a:ext cx="6840760" cy="4525963"/>
          </a:xfrm>
        </p:spPr>
        <p:txBody>
          <a:bodyPr/>
          <a:lstStyle/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Лесник должен быть 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лёгким на подъём, 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выносливым человеком, 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готовым к физическим 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нагрузкам и ручному 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труду.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2916" y="2132856"/>
            <a:ext cx="3282504" cy="28989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06124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5122912" cy="940966"/>
          </a:xfrm>
        </p:spPr>
        <p:txBody>
          <a:bodyPr/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Важные качества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1600200"/>
            <a:ext cx="5328592" cy="4525963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Ему часто доводится проходить большие расстояния, работать пилой, лопатой и прочими  инструментами. </a:t>
            </a: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9" y="3068959"/>
            <a:ext cx="5616624" cy="30572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70717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5626968" cy="796950"/>
          </a:xfrm>
        </p:spPr>
        <p:txBody>
          <a:bodyPr/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Важные качества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600200"/>
            <a:ext cx="6336704" cy="4525963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Леснику  необходима хорошая память, в том числе зрительная, умение планировать своё время, распределять внимание.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924944"/>
            <a:ext cx="5112568" cy="32849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82455146"/>
      </p:ext>
    </p:extLst>
  </p:cSld>
  <p:clrMapOvr>
    <a:masterClrMapping/>
  </p:clrMapOvr>
  <p:transition spd="slow">
    <p:comb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Знания и навыки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124745"/>
            <a:ext cx="7488832" cy="2952328"/>
          </a:xfrm>
        </p:spPr>
        <p:txBody>
          <a:bodyPr/>
          <a:lstStyle/>
          <a:p>
            <a:pPr marL="0" indent="0" algn="ctr">
              <a:buNone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Лесник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должен  знать: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ботанику, зоологию, экологию, природопользование.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Лесник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должен уметь: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хорошо  ориентироваться на местности, уметь читать и составлять карты.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владеть методами ведения лесного хозяйства.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0858AAC-5A42-EDB1-E3D4-D0356C911E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7864" y="4386064"/>
            <a:ext cx="2843808" cy="1895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716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4978896" cy="868958"/>
          </a:xfrm>
        </p:spPr>
        <p:txBody>
          <a:bodyPr/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Куда пойти учиться?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600200"/>
            <a:ext cx="7704856" cy="4525963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Профессию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лесника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можно получить, окончив лесохозяйственный техникум или колледж по специальности «лесное и лесопарковое хозяйство». 	Также можно пройти обучение на специальных курсах</a:t>
            </a:r>
            <a:r>
              <a:rPr lang="ru-RU" dirty="0"/>
              <a:t>.  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1574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7757" y="620688"/>
            <a:ext cx="6861448" cy="2088232"/>
          </a:xfrm>
        </p:spPr>
        <p:txBody>
          <a:bodyPr/>
          <a:lstStyle/>
          <a:p>
            <a:pPr marL="0" indent="0" algn="ctr">
              <a:buNone/>
            </a:pPr>
            <a:r>
              <a:rPr lang="ru-RU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</a:t>
            </a:r>
          </a:p>
          <a:p>
            <a:pPr marL="0" indent="0" algn="ctr">
              <a:buNone/>
            </a:pPr>
            <a:r>
              <a:rPr lang="ru-RU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ВНИМАНИЕ!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A05937E-F11C-8F09-7313-4C024563D8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2204864"/>
            <a:ext cx="5753100" cy="4191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87233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618856" cy="1143000"/>
          </a:xfrm>
        </p:spPr>
        <p:txBody>
          <a:bodyPr/>
          <a:lstStyle/>
          <a:p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ЛЕСНИК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– это лесной заступник.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Без его помощи лесу не устоять перед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человеческой безалаберностью и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стихийными бедствиями.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854102"/>
            <a:ext cx="3096344" cy="22720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5482952" cy="1296144"/>
          </a:xfrm>
        </p:spPr>
        <p:txBody>
          <a:bodyPr/>
          <a:lstStyle/>
          <a:p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Лесник – это сотрудник лесничества, работник  государственной </a:t>
            </a:r>
            <a:b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лесной охраны. 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628800"/>
            <a:ext cx="6840760" cy="4525963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/>
              <a:t>	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Лес и его обитатели нуждаются в защите от браконьеров, незаконной вырубки, пожаров. Лесник обеспечивает эту защиту. Когда в лесу появляются лесорубы, охотники и прочие желающие получить от леса нечто большее, чем свежий воздух и корзинка 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грибов, лесник проверяет их 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документы: право на 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вырубку, охоту, выпас скота 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т.п.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891781"/>
            <a:ext cx="3024336" cy="20478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95870862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5842992" cy="796950"/>
          </a:xfrm>
        </p:spPr>
        <p:txBody>
          <a:bodyPr/>
          <a:lstStyle/>
          <a:p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Лесник – это сотрудник лесничества, работник  государственной</a:t>
            </a:r>
            <a:b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лесной охраны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628800"/>
            <a:ext cx="7272808" cy="2232247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Также он следит за тем, чтобы в жаркое время 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никто не разводил огня. Если кто-то нарушает правила, лесник вправе его задержать, составить акт 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лесонарушении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  некоторых случаях он ограничивается внушением: многим людям достаточно просто объяснить, почему не нужно рвать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краснокнижные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цветы и чем опасна брошенная среди мха стеклянная бутылка. </a:t>
            </a:r>
            <a:endParaRPr lang="ru-RU" sz="20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B587B7B-7D32-964D-F57A-53BCE62354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856" y="3717032"/>
            <a:ext cx="3491880" cy="232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770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5626968" cy="1012974"/>
          </a:xfrm>
        </p:spPr>
        <p:txBody>
          <a:bodyPr/>
          <a:lstStyle/>
          <a:p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лесника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/>
          <a:lstStyle/>
          <a:p>
            <a:pPr marL="0" indent="0" algn="ctr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Лесник не только борется с нарушителями, </a:t>
            </a:r>
          </a:p>
          <a:p>
            <a:pPr marL="0" indent="0" algn="ctr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 и  </a:t>
            </a:r>
            <a:r>
              <a:rPr lang="ru-RU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организует человеческую деятельность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лесу:</a:t>
            </a:r>
          </a:p>
          <a:p>
            <a:pPr marL="0" indent="0" algn="ctr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Прямоугольник с двумя усеченными противолежащими углами 3"/>
          <p:cNvSpPr/>
          <p:nvPr/>
        </p:nvSpPr>
        <p:spPr>
          <a:xfrm>
            <a:off x="952446" y="3348799"/>
            <a:ext cx="2016224" cy="792088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 процессом посадки леса</a:t>
            </a:r>
          </a:p>
        </p:txBody>
      </p:sp>
      <p:sp>
        <p:nvSpPr>
          <p:cNvPr id="5" name="Прямоугольник с двумя усеченными противолежащими углами 4"/>
          <p:cNvSpPr/>
          <p:nvPr/>
        </p:nvSpPr>
        <p:spPr>
          <a:xfrm>
            <a:off x="2301570" y="4880782"/>
            <a:ext cx="2016224" cy="792088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массовым сбором семян и плодов</a:t>
            </a:r>
          </a:p>
        </p:txBody>
      </p:sp>
      <p:sp>
        <p:nvSpPr>
          <p:cNvPr id="8" name="Прямоугольник с двумя усеченными противолежащими углами 7"/>
          <p:cNvSpPr/>
          <p:nvPr/>
        </p:nvSpPr>
        <p:spPr>
          <a:xfrm>
            <a:off x="4572000" y="4577486"/>
            <a:ext cx="2016224" cy="1128881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участвует в отведении делянок под вырубку</a:t>
            </a:r>
          </a:p>
        </p:txBody>
      </p:sp>
      <p:sp>
        <p:nvSpPr>
          <p:cNvPr id="9" name="Прямоугольник с двумя усеченными противолежащими углами 8"/>
          <p:cNvSpPr/>
          <p:nvPr/>
        </p:nvSpPr>
        <p:spPr>
          <a:xfrm>
            <a:off x="5860980" y="3375856"/>
            <a:ext cx="2016224" cy="792088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лесосек под пастбища и сенокосы</a:t>
            </a:r>
          </a:p>
        </p:txBody>
      </p:sp>
      <p:sp>
        <p:nvSpPr>
          <p:cNvPr id="10" name="Стрелка вниз 9"/>
          <p:cNvSpPr/>
          <p:nvPr/>
        </p:nvSpPr>
        <p:spPr>
          <a:xfrm>
            <a:off x="1835696" y="2760713"/>
            <a:ext cx="360040" cy="4736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6588224" y="2760713"/>
            <a:ext cx="360040" cy="4736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3413877" y="3508619"/>
            <a:ext cx="360040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5220072" y="3508619"/>
            <a:ext cx="360040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2438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620688"/>
            <a:ext cx="7128792" cy="5505475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лесника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Но лесу вредит не только человек. 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Когда на своём участке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лесник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замечает насекомых-вредителей или поражающие деревья болезни, он сообщает в лесничество – мастеру леса (это непосредственный начальник лесника) или лесничему. А затем под их руководством участвует в лечении деревьев, санитарной вырубке и т.п.  </a:t>
            </a:r>
          </a:p>
          <a:p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501" y="4365104"/>
            <a:ext cx="3444974" cy="2078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593021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92696"/>
            <a:ext cx="4536504" cy="724942"/>
          </a:xfrm>
        </p:spPr>
        <p:txBody>
          <a:bodyPr/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Самая большая опасность для леса – это пожар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Огонь не щадит ни деревья, ни птиц, ни зверей.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348880"/>
            <a:ext cx="5184576" cy="34833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28422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75984"/>
            <a:ext cx="5266928" cy="835496"/>
          </a:xfrm>
        </p:spPr>
        <p:txBody>
          <a:bodyPr/>
          <a:lstStyle/>
          <a:p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Самая большая опасность 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леса – это пожар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Лесник участвует в тушении лесных пожаров. 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чтобы их не было, много времени отдаёт предотвращению стихийного бедствия. </a:t>
            </a:r>
          </a:p>
          <a:p>
            <a:pPr marL="0" indent="0" algn="just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</a:p>
          <a:p>
            <a:pPr marL="0" indent="0" algn="just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ru-RU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ЛЕСНИК</a:t>
            </a:r>
          </a:p>
        </p:txBody>
      </p:sp>
      <p:sp>
        <p:nvSpPr>
          <p:cNvPr id="4" name="Рамка 3"/>
          <p:cNvSpPr/>
          <p:nvPr/>
        </p:nvSpPr>
        <p:spPr>
          <a:xfrm>
            <a:off x="1231521" y="4725144"/>
            <a:ext cx="3168352" cy="119276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следит за тем, чтобы люди не разводили костров</a:t>
            </a:r>
          </a:p>
        </p:txBody>
      </p:sp>
      <p:sp>
        <p:nvSpPr>
          <p:cNvPr id="6" name="Рамка 5"/>
          <p:cNvSpPr/>
          <p:nvPr/>
        </p:nvSpPr>
        <p:spPr>
          <a:xfrm>
            <a:off x="4716016" y="4077072"/>
            <a:ext cx="2808312" cy="1296144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вырубает и вывозит из леса сухостой</a:t>
            </a:r>
          </a:p>
        </p:txBody>
      </p:sp>
      <p:sp>
        <p:nvSpPr>
          <p:cNvPr id="7" name="Стрелка вниз 6"/>
          <p:cNvSpPr/>
          <p:nvPr/>
        </p:nvSpPr>
        <p:spPr>
          <a:xfrm>
            <a:off x="2627784" y="3863181"/>
            <a:ext cx="432048" cy="6537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 rot="18090861">
            <a:off x="3920204" y="3703973"/>
            <a:ext cx="432048" cy="6502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6619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889548"/>
            <a:ext cx="3076575" cy="204787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89661"/>
            <a:ext cx="5842992" cy="792088"/>
          </a:xfrm>
        </p:spPr>
        <p:txBody>
          <a:bodyPr/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Самая большая опасность 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леса – это пожар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600200"/>
            <a:ext cx="7715200" cy="4525963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случай, если пожар всё же случится, землю между секторами леса вспахивают с помощью трактора и плуга. Это обязательная профилактическая мера, потому что вскопанная земля может остановить низовой огонь. 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Земля вспахивается регулярно, 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чтобы на ней не успела вырасти трава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– послушный проводник пламени.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Чтобы затормозить верховой огонь,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лесник следит за кронами деревьев 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на границе секторов: деревья разных  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участков не должны соприкасаться друг с другом ветвями.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8183317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листья 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1</Template>
  <TotalTime>190</TotalTime>
  <Words>635</Words>
  <Application>Microsoft Office PowerPoint</Application>
  <PresentationFormat>Экран (4:3)</PresentationFormat>
  <Paragraphs>77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Times New Roman</vt:lpstr>
      <vt:lpstr>Wingdings</vt:lpstr>
      <vt:lpstr>листья 2</vt:lpstr>
      <vt:lpstr>Презентация PowerPoint</vt:lpstr>
      <vt:lpstr>ЛЕСНИК</vt:lpstr>
      <vt:lpstr>Лесник – это сотрудник лесничества, работник  государственной  лесной охраны. </vt:lpstr>
      <vt:lpstr>Лесник – это сотрудник лесничества, работник  государственной  лесной охраны</vt:lpstr>
      <vt:lpstr> Деятельность лесника</vt:lpstr>
      <vt:lpstr>Презентация PowerPoint</vt:lpstr>
      <vt:lpstr>Самая большая опасность для леса – это пожар</vt:lpstr>
      <vt:lpstr>  Самая большая опасность  для леса – это пожар</vt:lpstr>
      <vt:lpstr>Самая большая опасность  для леса – это пожар</vt:lpstr>
      <vt:lpstr>Лесники – это лесные заступники. </vt:lpstr>
      <vt:lpstr>Рабочее место </vt:lpstr>
      <vt:lpstr>Важные качества </vt:lpstr>
      <vt:lpstr>Важные качества </vt:lpstr>
      <vt:lpstr>Важные качества </vt:lpstr>
      <vt:lpstr>Важные качества </vt:lpstr>
      <vt:lpstr>Знания и навыки </vt:lpstr>
      <vt:lpstr>Куда пойти учиться?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DUC-ZAM</cp:lastModifiedBy>
  <cp:revision>19</cp:revision>
  <dcterms:created xsi:type="dcterms:W3CDTF">2017-03-31T07:16:47Z</dcterms:created>
  <dcterms:modified xsi:type="dcterms:W3CDTF">2023-04-06T11:23:54Z</dcterms:modified>
</cp:coreProperties>
</file>