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8" r:id="rId2"/>
    <p:sldId id="271" r:id="rId3"/>
    <p:sldId id="272" r:id="rId4"/>
    <p:sldId id="273" r:id="rId5"/>
    <p:sldId id="274" r:id="rId6"/>
    <p:sldId id="275" r:id="rId7"/>
    <p:sldId id="27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C" initials="D" lastIdx="1" clrIdx="0">
    <p:extLst>
      <p:ext uri="{19B8F6BF-5375-455C-9EA6-DF929625EA0E}">
        <p15:presenceInfo xmlns:p15="http://schemas.microsoft.com/office/powerpoint/2012/main" userId="DUC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17T11:14:04.031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9B65C-125C-443E-B873-30DE6B4D40C1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CCA18-FC92-484F-8D73-59EACB3089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422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BCA14-B806-4632-A75C-2B80479F8CEE}" type="datetimeFigureOut">
              <a:rPr lang="ru-RU" smtClean="0"/>
              <a:pPr/>
              <a:t>17.05.2023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97CE-3876-4F3D-B4D0-67D57E47A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2F24C6-A2C2-B249-D977-7B53C6D9A09B}"/>
              </a:ext>
            </a:extLst>
          </p:cNvPr>
          <p:cNvSpPr txBox="1"/>
          <p:nvPr/>
        </p:nvSpPr>
        <p:spPr>
          <a:xfrm>
            <a:off x="1403648" y="1137685"/>
            <a:ext cx="6588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светофоров </a:t>
            </a:r>
          </a:p>
        </p:txBody>
      </p:sp>
    </p:spTree>
    <p:extLst>
      <p:ext uri="{BB962C8B-B14F-4D97-AF65-F5344CB8AC3E}">
        <p14:creationId xmlns:p14="http://schemas.microsoft.com/office/powerpoint/2010/main" val="327604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erekrestok\Desktop\презентация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210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perekrestok\Desktop\презентация\img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34" y="-16806"/>
            <a:ext cx="9113695" cy="6835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3440364"/>
            <a:ext cx="172819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Вертикальный, транспортный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8494" y="2924944"/>
            <a:ext cx="2028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Горизонтальный, транспортный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64768" y="3427043"/>
            <a:ext cx="24954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Обычный светофор и со стрелками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04248" y="3400509"/>
            <a:ext cx="22322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Светофор с дополнительной секцией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84" y="5589240"/>
            <a:ext cx="267060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Светофор железнодорожный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37900" y="5805264"/>
            <a:ext cx="23042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Трамвайный светофор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62206" y="5614291"/>
            <a:ext cx="2958266" cy="80021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/>
              <a:t>Реверсивные</a:t>
            </a:r>
            <a:r>
              <a:rPr lang="ru-RU" dirty="0"/>
              <a:t> светофоры</a:t>
            </a:r>
          </a:p>
        </p:txBody>
      </p:sp>
    </p:spTree>
    <p:extLst>
      <p:ext uri="{BB962C8B-B14F-4D97-AF65-F5344CB8AC3E}">
        <p14:creationId xmlns:p14="http://schemas.microsoft.com/office/powerpoint/2010/main" val="63836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perekrestok\Desktop\презентация\reversivnye_signaly_svetofor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77" y="0"/>
            <a:ext cx="9095004" cy="2898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5121" y="3573016"/>
            <a:ext cx="79928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Эти светофоры работают очень просто. Они могут управлять только одной полосой для движения машин. </a:t>
            </a:r>
          </a:p>
        </p:txBody>
      </p:sp>
    </p:spTree>
    <p:extLst>
      <p:ext uri="{BB962C8B-B14F-4D97-AF65-F5344CB8AC3E}">
        <p14:creationId xmlns:p14="http://schemas.microsoft.com/office/powerpoint/2010/main" val="420875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perekrestok\Desktop\презентация\cto-takoe-reversivnoe-dvizhenie-svetofor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7" y="260648"/>
            <a:ext cx="9088527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99592" y="4581128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Действуют только на одну полосу!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857" y="5165903"/>
            <a:ext cx="9129143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000" dirty="0"/>
              <a:t>Запомните их название: </a:t>
            </a:r>
            <a:r>
              <a:rPr lang="ru-RU" sz="4000" dirty="0">
                <a:solidFill>
                  <a:srgbClr val="C00000"/>
                </a:solidFill>
              </a:rPr>
              <a:t>РЕВЕРСИВНЫЕ</a:t>
            </a:r>
          </a:p>
        </p:txBody>
      </p:sp>
    </p:spTree>
    <p:extLst>
      <p:ext uri="{BB962C8B-B14F-4D97-AF65-F5344CB8AC3E}">
        <p14:creationId xmlns:p14="http://schemas.microsoft.com/office/powerpoint/2010/main" val="244658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erekrestok\Desktop\презентация\55be711a2acf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00" y="3573016"/>
            <a:ext cx="900100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548680"/>
            <a:ext cx="75830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/>
              <a:t>Железнодорожные светофоры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5912" y="1988840"/>
            <a:ext cx="2191831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/>
              <a:t>Трамвайный </a:t>
            </a:r>
          </a:p>
          <a:p>
            <a:r>
              <a:rPr lang="ru-RU" sz="2800" b="1" dirty="0"/>
              <a:t>светофор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04948" y="1840367"/>
            <a:ext cx="6224846" cy="830997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ru-RU" sz="2400" b="1" dirty="0"/>
              <a:t>Светофоры для проезда железнодорожного </a:t>
            </a:r>
          </a:p>
          <a:p>
            <a:r>
              <a:rPr lang="ru-RU" sz="2400" b="1" dirty="0"/>
              <a:t>переезда для машин </a:t>
            </a:r>
          </a:p>
        </p:txBody>
      </p:sp>
      <p:sp>
        <p:nvSpPr>
          <p:cNvPr id="5" name="Левая фигурная скобка 4"/>
          <p:cNvSpPr/>
          <p:nvPr/>
        </p:nvSpPr>
        <p:spPr>
          <a:xfrm rot="5400000">
            <a:off x="5256076" y="1627248"/>
            <a:ext cx="936104" cy="30243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авая фигурная скобка 5"/>
          <p:cNvSpPr/>
          <p:nvPr/>
        </p:nvSpPr>
        <p:spPr>
          <a:xfrm rot="16200000">
            <a:off x="555199" y="2563822"/>
            <a:ext cx="891732" cy="143860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560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perekrestok\Desktop\презентация\376531_orig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77"/>
            <a:ext cx="9144000" cy="6832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61860" y="2092206"/>
            <a:ext cx="88357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налево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30212" y="2102396"/>
            <a:ext cx="8130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прямо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64288" y="2109218"/>
            <a:ext cx="100380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направо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00420" y="4293096"/>
            <a:ext cx="174278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прямо и налево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94809" y="4296778"/>
            <a:ext cx="19543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Налево и направо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22660" y="4293096"/>
            <a:ext cx="188705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Прямо и направо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101" y="6309320"/>
            <a:ext cx="1688924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dirty="0"/>
              <a:t>Во все стороны</a:t>
            </a:r>
          </a:p>
        </p:txBody>
      </p:sp>
    </p:spTree>
    <p:extLst>
      <p:ext uri="{BB962C8B-B14F-4D97-AF65-F5344CB8AC3E}">
        <p14:creationId xmlns:p14="http://schemas.microsoft.com/office/powerpoint/2010/main" val="1012289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76</Words>
  <Application>Microsoft Office PowerPoint</Application>
  <PresentationFormat>Экран (4:3)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Любава</dc:creator>
  <cp:lastModifiedBy>DUC</cp:lastModifiedBy>
  <cp:revision>40</cp:revision>
  <dcterms:created xsi:type="dcterms:W3CDTF">2012-02-14T18:34:40Z</dcterms:created>
  <dcterms:modified xsi:type="dcterms:W3CDTF">2023-05-17T08:23:54Z</dcterms:modified>
</cp:coreProperties>
</file>