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5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6" d="100"/>
          <a:sy n="86" d="100"/>
        </p:scale>
        <p:origin x="-26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ADC2C5-A54A-42F9-B9F3-772C98D55BA1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A5EF6-7139-4152-9C76-E792888DB02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A5EF6-7139-4152-9C76-E792888DB02C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5C2B-3F6F-4474-9310-3CA33D3B5CE8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BA8A3-13AF-4C3C-AD29-36124170D6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3539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5C2B-3F6F-4474-9310-3CA33D3B5CE8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BA8A3-13AF-4C3C-AD29-36124170D6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7949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5C2B-3F6F-4474-9310-3CA33D3B5CE8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BA8A3-13AF-4C3C-AD29-36124170D6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9954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5C2B-3F6F-4474-9310-3CA33D3B5CE8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BA8A3-13AF-4C3C-AD29-36124170D6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9881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5C2B-3F6F-4474-9310-3CA33D3B5CE8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BA8A3-13AF-4C3C-AD29-36124170D6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3086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5C2B-3F6F-4474-9310-3CA33D3B5CE8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BA8A3-13AF-4C3C-AD29-36124170D6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9294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5C2B-3F6F-4474-9310-3CA33D3B5CE8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BA8A3-13AF-4C3C-AD29-36124170D6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717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5C2B-3F6F-4474-9310-3CA33D3B5CE8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BA8A3-13AF-4C3C-AD29-36124170D6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623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5C2B-3F6F-4474-9310-3CA33D3B5CE8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BA8A3-13AF-4C3C-AD29-36124170D6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5777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5C2B-3F6F-4474-9310-3CA33D3B5CE8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BA8A3-13AF-4C3C-AD29-36124170D6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0472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5C2B-3F6F-4474-9310-3CA33D3B5CE8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BA8A3-13AF-4C3C-AD29-36124170D6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8867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45C2B-3F6F-4474-9310-3CA33D3B5CE8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BA8A3-13AF-4C3C-AD29-36124170D6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1574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811" y="0"/>
            <a:ext cx="9642764" cy="486945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16087" y="198304"/>
            <a:ext cx="7954178" cy="91440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Физические упражнения для детей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457899" y="5475383"/>
            <a:ext cx="9144000" cy="1079653"/>
          </a:xfrm>
        </p:spPr>
        <p:txBody>
          <a:bodyPr/>
          <a:lstStyle/>
          <a:p>
            <a:r>
              <a:rPr lang="ru-RU" dirty="0" smtClean="0"/>
              <a:t>Материал подготовила: педагог-психолог МКОУ ДО ППМС «Центр диагностики и консультирования» </a:t>
            </a:r>
            <a:r>
              <a:rPr lang="ru-RU" dirty="0" err="1" smtClean="0"/>
              <a:t>Галий</a:t>
            </a:r>
            <a:r>
              <a:rPr lang="ru-RU" dirty="0" smtClean="0"/>
              <a:t> О.В.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7648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4964" y="1528992"/>
            <a:ext cx="7308273" cy="185968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Сидя </a:t>
            </a:r>
            <a:r>
              <a:rPr lang="ru-RU" dirty="0" smtClean="0"/>
              <a:t>с </a:t>
            </a:r>
            <a:r>
              <a:rPr lang="ru-RU" dirty="0" smtClean="0"/>
              <a:t>опорой на руки сзади.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1 — прогнувшись, перейти в упор лёжа сзади;</a:t>
            </a:r>
          </a:p>
          <a:p>
            <a:pPr marL="514350" indent="-51435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988623" y="6127234"/>
            <a:ext cx="23419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Повторить 2— 4 раза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4805" y="-132496"/>
            <a:ext cx="10522608" cy="10546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76486" y="3506331"/>
            <a:ext cx="8799245" cy="262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045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43735"/>
            <a:ext cx="4869873" cy="287106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Л</a:t>
            </a:r>
            <a:r>
              <a:rPr lang="ru-RU" dirty="0" smtClean="0"/>
              <a:t>ёжа </a:t>
            </a:r>
            <a:r>
              <a:rPr lang="ru-RU" dirty="0" smtClean="0"/>
              <a:t>на спине.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1 — перейти в </a:t>
            </a:r>
            <a:r>
              <a:rPr lang="ru-RU" dirty="0" smtClean="0"/>
              <a:t>сидящее положение </a:t>
            </a:r>
            <a:r>
              <a:rPr lang="ru-RU" dirty="0" smtClean="0"/>
              <a:t>и наклонить туловище вперёд, стараясь достать руками стопы ног;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2484" y="-146350"/>
            <a:ext cx="10528705" cy="10546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01636" y="4309239"/>
            <a:ext cx="8612873" cy="199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882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1451552"/>
            <a:ext cx="6241473" cy="195227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 </a:t>
            </a:r>
            <a:r>
              <a:rPr lang="ru-RU" dirty="0" smtClean="0"/>
              <a:t>Л</a:t>
            </a:r>
            <a:r>
              <a:rPr lang="ru-RU" dirty="0" smtClean="0"/>
              <a:t>ёжа </a:t>
            </a:r>
            <a:r>
              <a:rPr lang="ru-RU" dirty="0" smtClean="0"/>
              <a:t>на спине согнувшись.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1 — переход в глу­бокий наклон вперёд; </a:t>
            </a:r>
          </a:p>
          <a:p>
            <a:pPr marL="514350" indent="-51435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83562" y="6176963"/>
            <a:ext cx="22313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Повторить 4—6 раз. 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-146350"/>
            <a:ext cx="10528705" cy="10546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6968" y="3773161"/>
            <a:ext cx="8175445" cy="221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675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967345" y="5957455"/>
            <a:ext cx="7841673" cy="88228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БУДЬТЕ ЗДОРОВЫ !!!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875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23843"/>
            <a:ext cx="8624455" cy="165186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Домашний комплекс упражнений необходимо проводить в тщательно проветренном помещении. Для дополнительной закалки организма хорошо, если воздух будет немного прохладным (приблизительно 18 градусов).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-43407"/>
            <a:ext cx="2500745" cy="1325563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Условия: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15000" y="3214254"/>
            <a:ext cx="6096000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400" dirty="0" smtClean="0"/>
              <a:t>Желательно предлагать зарядку до еды или спустя 40 минут после приема пищи. Внимательно осмотрите место проведения упражнений. Уберите все лишние предметы, обезопасьте углы или подвижные элементы. 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9381" y="5291792"/>
            <a:ext cx="609600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400" dirty="0" smtClean="0"/>
              <a:t>Удобнее всего, если в помещении, где проводится зарядка, будет достаточно места для небольшой пробежки.</a:t>
            </a:r>
            <a:endParaRPr lang="ru-RU" sz="2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48750" y="923491"/>
            <a:ext cx="2762250" cy="19907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0372" y="3359082"/>
            <a:ext cx="1702541" cy="164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195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9764" y="0"/>
            <a:ext cx="10515600" cy="90372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3600" dirty="0" smtClean="0">
                <a:solidFill>
                  <a:schemeClr val="tx1"/>
                </a:solidFill>
              </a:rPr>
              <a:t>Упражнения для развития гибкости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3921" y="1731448"/>
            <a:ext cx="5098473" cy="175432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Исходное положение </a:t>
            </a:r>
            <a:r>
              <a:rPr lang="ru-RU" dirty="0" smtClean="0"/>
              <a:t> —  </a:t>
            </a:r>
            <a:r>
              <a:rPr lang="ru-RU" dirty="0" smtClean="0"/>
              <a:t>руки согнуты на уровне груди.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 1—3 — отведение локтей назад рывками;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4 — руки в стороны.</a:t>
            </a:r>
          </a:p>
          <a:p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7416740" y="5716189"/>
            <a:ext cx="23914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Повторить 4—6 раз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24732" y="1731448"/>
            <a:ext cx="3145809" cy="375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45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1510" y="1592833"/>
            <a:ext cx="7151313" cy="209521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</a:t>
            </a:r>
            <a:r>
              <a:rPr lang="ru-RU" dirty="0" smtClean="0"/>
              <a:t>тойка, </a:t>
            </a:r>
            <a:r>
              <a:rPr lang="ru-RU" dirty="0" smtClean="0"/>
              <a:t>ноги врозь.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1—2 — правую руку вверх, согнуть в локте и опустить за спину, левую </a:t>
            </a:r>
            <a:r>
              <a:rPr lang="ru-RU" dirty="0" smtClean="0"/>
              <a:t>завести </a:t>
            </a:r>
            <a:r>
              <a:rPr lang="ru-RU" dirty="0" smtClean="0"/>
              <a:t>за спину, стараясь соединить пальцы обеих рук;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 3—4 — поменять положение рук.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22144" y="5348294"/>
            <a:ext cx="24027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Повторить 4—6 раз.</a:t>
            </a:r>
            <a:endParaRPr lang="ru-RU" sz="20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71508" y="1592833"/>
            <a:ext cx="1853345" cy="37554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5423" y="-138545"/>
            <a:ext cx="10522608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7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545" y="1745687"/>
            <a:ext cx="4592782" cy="334068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</a:t>
            </a:r>
            <a:r>
              <a:rPr lang="ru-RU" dirty="0" smtClean="0"/>
              <a:t>тойка </a:t>
            </a:r>
            <a:r>
              <a:rPr lang="ru-RU" dirty="0" smtClean="0"/>
              <a:t>ноги врозь, руки за головой.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1,2 </a:t>
            </a:r>
            <a:r>
              <a:rPr lang="ru-RU" dirty="0" smtClean="0"/>
              <a:t>— наклон вправо;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3,4 </a:t>
            </a:r>
            <a:r>
              <a:rPr lang="ru-RU" dirty="0" smtClean="0"/>
              <a:t>— наклон влево; </a:t>
            </a:r>
          </a:p>
        </p:txBody>
      </p:sp>
      <p:sp>
        <p:nvSpPr>
          <p:cNvPr id="4" name="Прямоугольник 3"/>
          <p:cNvSpPr/>
          <p:nvPr/>
        </p:nvSpPr>
        <p:spPr>
          <a:xfrm flipH="1">
            <a:off x="7950230" y="5093915"/>
            <a:ext cx="22212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Повторить 4—6 раз.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88138" y="1794247"/>
            <a:ext cx="5145470" cy="32921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-104787"/>
            <a:ext cx="10522608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806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4237" y="1900536"/>
            <a:ext cx="5756563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Стойка </a:t>
            </a:r>
            <a:r>
              <a:rPr lang="ru-RU" dirty="0" smtClean="0"/>
              <a:t>на коленях, руки вниз.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 1—3 — прогибаясь, наклониться назад, стараясь руками достать пятки;</a:t>
            </a:r>
          </a:p>
          <a:p>
            <a:pPr marL="342900" indent="-342900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635940" y="5585751"/>
            <a:ext cx="2152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Повторить 4—6 раз.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950" y="-104786"/>
            <a:ext cx="10522608" cy="10546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53687" y="1671773"/>
            <a:ext cx="4454761" cy="391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503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96637" y="1617302"/>
            <a:ext cx="5160818" cy="435133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</a:t>
            </a:r>
            <a:r>
              <a:rPr lang="ru-RU" dirty="0" smtClean="0"/>
              <a:t>тойка </a:t>
            </a:r>
            <a:r>
              <a:rPr lang="ru-RU" dirty="0" smtClean="0"/>
              <a:t>ноги врозь, руки в стороны.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1 </a:t>
            </a:r>
            <a:r>
              <a:rPr lang="ru-RU" dirty="0" smtClean="0"/>
              <a:t>,2- </a:t>
            </a:r>
            <a:r>
              <a:rPr lang="ru-RU" dirty="0" smtClean="0"/>
              <a:t>наклон вперёд, правой рукой коснуться носка левой </a:t>
            </a:r>
            <a:r>
              <a:rPr lang="ru-RU" dirty="0" smtClean="0"/>
              <a:t>ноги</a:t>
            </a:r>
            <a:r>
              <a:rPr lang="ru-RU" dirty="0" smtClean="0"/>
              <a:t>;</a:t>
            </a:r>
            <a:endParaRPr lang="ru-RU" dirty="0" smtClean="0"/>
          </a:p>
          <a:p>
            <a:pPr marL="514350" indent="-514350">
              <a:buNone/>
            </a:pPr>
            <a:r>
              <a:rPr lang="ru-RU" dirty="0" smtClean="0"/>
              <a:t>3.   3,4 </a:t>
            </a:r>
            <a:r>
              <a:rPr lang="ru-RU" dirty="0" smtClean="0"/>
              <a:t>-</a:t>
            </a:r>
            <a:r>
              <a:rPr lang="ru-RU" dirty="0" smtClean="0"/>
              <a:t>наклон вперёд, левой рукой </a:t>
            </a:r>
            <a:r>
              <a:rPr lang="ru-RU" dirty="0" smtClean="0"/>
              <a:t>коснуться носка </a:t>
            </a:r>
            <a:r>
              <a:rPr lang="ru-RU" dirty="0" smtClean="0"/>
              <a:t>правой ноги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613110" y="6176963"/>
            <a:ext cx="22313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Повторить 6— 8 раз.</a:t>
            </a:r>
            <a:endParaRPr lang="ru-RU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9387" y="-146350"/>
            <a:ext cx="10522608" cy="10546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18046" y="908349"/>
            <a:ext cx="2621507" cy="506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63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764" y="1881044"/>
            <a:ext cx="4731328" cy="386859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Сидя</a:t>
            </a:r>
            <a:r>
              <a:rPr lang="ru-RU" dirty="0" smtClean="0"/>
              <a:t> </a:t>
            </a:r>
            <a:r>
              <a:rPr lang="ru-RU" dirty="0" smtClean="0"/>
              <a:t>на пятках, руки к плечам.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1—3 — прогибаясь в грудной части позвоночника, медленно наклониться назад;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-118641"/>
            <a:ext cx="10528705" cy="10546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06095" y="5578926"/>
            <a:ext cx="2316681" cy="4938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68292" y="1579052"/>
            <a:ext cx="5533330" cy="380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120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160328" y="1446465"/>
            <a:ext cx="3671455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Сидя </a:t>
            </a:r>
            <a:r>
              <a:rPr lang="ru-RU" sz="2000" dirty="0" smtClean="0"/>
              <a:t>на </a:t>
            </a:r>
            <a:r>
              <a:rPr lang="ru-RU" sz="2000" dirty="0" smtClean="0"/>
              <a:t>пятках.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1—4 — перейти в упор лёжа. 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36000" y="5620533"/>
            <a:ext cx="2292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Повторить 2—4 раза.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3211" y="-174059"/>
            <a:ext cx="10528705" cy="10546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001" y="2720952"/>
            <a:ext cx="9827081" cy="264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93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356</Words>
  <Application>Microsoft Office PowerPoint</Application>
  <PresentationFormat>Произвольный</PresentationFormat>
  <Paragraphs>42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Условия: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БУДЬТЕ ЗДОРОВЫ !!!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17</cp:revision>
  <dcterms:created xsi:type="dcterms:W3CDTF">2020-04-22T14:33:08Z</dcterms:created>
  <dcterms:modified xsi:type="dcterms:W3CDTF">2022-04-11T13:18:54Z</dcterms:modified>
</cp:coreProperties>
</file>