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6" r:id="rId3"/>
    <p:sldId id="257" r:id="rId4"/>
    <p:sldId id="261" r:id="rId5"/>
    <p:sldId id="259" r:id="rId6"/>
    <p:sldId id="265" r:id="rId7"/>
    <p:sldId id="260" r:id="rId8"/>
    <p:sldId id="266" r:id="rId9"/>
    <p:sldId id="263" r:id="rId10"/>
    <p:sldId id="271" r:id="rId11"/>
    <p:sldId id="272" r:id="rId12"/>
    <p:sldId id="277" r:id="rId13"/>
    <p:sldId id="273" r:id="rId14"/>
    <p:sldId id="270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7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86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6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87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3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2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1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8E32-EF6B-4D7F-99E2-3595DC6133E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D713D2-83F4-4B1D-AE5E-7DC4D4F9F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Секреты уверенности в себе</a:t>
            </a:r>
            <a:b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презентацию подготовила 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педагог-психолог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Митрохова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Т.В.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864" y="8596260"/>
            <a:ext cx="4981819" cy="146555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Презентацию подготовила педагог-психолог </a:t>
            </a:r>
          </a:p>
          <a:p>
            <a:pPr marL="0" indent="0" algn="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Митрохова</a:t>
            </a:r>
            <a:r>
              <a:rPr lang="ru-RU" dirty="0" smtClean="0">
                <a:solidFill>
                  <a:srgbClr val="0070C0"/>
                </a:solidFill>
              </a:rPr>
              <a:t> Татьяна Васильевна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tamlife.ru/uploads/2018/12/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40" y="2066445"/>
            <a:ext cx="6584661" cy="43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8327"/>
          </a:xfrm>
        </p:spPr>
        <p:txBody>
          <a:bodyPr>
            <a:norm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поверить в себя и обрести уверенность:  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2437"/>
            <a:ext cx="8915400" cy="44287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собственной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внешности;</a:t>
            </a:r>
          </a:p>
          <a:p>
            <a:pPr algn="just">
              <a:lnSpc>
                <a:spcPct val="107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внешности;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страха перед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самопрезентацией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 знаете, чего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хотите;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Уверенная в себе женщина не навязывает собственного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мнения;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Копируйте поведение уверенных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Перестаньте сравнивать себя с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7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3635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поверить в себя и обрести уверенность: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5564"/>
            <a:ext cx="8915400" cy="4345658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Учитесь мыслить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Избавьтесь от токсичного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окружения;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Перестаньте ревновать и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обижаться;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Стремитесь к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независимости;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Научитесь принимать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комплименты;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Заводите новые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знакомства;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1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401782"/>
            <a:ext cx="8304213" cy="94210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помогут абсолютно всем 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женщинам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выглядеть лучше:</a:t>
            </a: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красота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Избавляйтесь от всего, что производит болезненное впечатление: лишний вес или чрезмерная худоба, высыпания на коже, налет на зубах, секущиеся концы волос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Ухоженность – наше все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костную структуру и черты лица мы практически не можем влиять. Зато с помощью ухоженности можем сделать максимально привлекательным то, что дала нам природа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Одежда должна быть опрятной всегда.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Обзаведитесь такими полезными гаджетами, как машинка для стрижки катышек и липкий ролик для удаления шерсти животных. Самое пристальное внимание уделите обуви: она должна быть идеально чистой и аккуратной. Вовремя отправляйте отслужившие вещи на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1294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3" y="727363"/>
            <a:ext cx="7139709" cy="5354782"/>
          </a:xfrm>
        </p:spPr>
      </p:pic>
    </p:spTree>
    <p:extLst>
      <p:ext uri="{BB962C8B-B14F-4D97-AF65-F5344CB8AC3E}">
        <p14:creationId xmlns:p14="http://schemas.microsoft.com/office/powerpoint/2010/main" val="372274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9568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стать уверенной в себе:  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Обретение уверенности в себе – длительный процесс, поэтому наберитесь терпения. Представленные ниже советы обязательно помогут вам, если усвоите три принципа их применения: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Регулярность</a:t>
            </a:r>
            <a:r>
              <a:rPr lang="ru-RU" sz="2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начали заниматься, делайте это регулярно. Эпизодические наскоки не дадут результата.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Составьте план работы над своей уверенностью и придерживайтесь его.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Умеренность</a:t>
            </a:r>
            <a:r>
              <a:rPr lang="ru-RU" sz="2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стоит бросаться на амбразуру и брать эту крепость штурмом. Умеренно дозируйте нагрузки. И будет вам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счастье!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0680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6108" y="1453936"/>
            <a:ext cx="5228503" cy="44572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Решиться на какие-то изменения в своей жизни очень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непросто! В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то же время, любой прогресс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 какому-то результату. Если вы уверены, что какие-то кардинальные изменения могут всерьез поменять вашу жизнь, то стоит забыть об опасениях и напомнить себе о том, что любой прогресс всегда неизменно к лучшему</a:t>
            </a:r>
            <a:endParaRPr lang="ru-RU" sz="3200" dirty="0"/>
          </a:p>
        </p:txBody>
      </p:sp>
      <p:pic>
        <p:nvPicPr>
          <p:cNvPr id="2050" name="Picture 2" descr="https://severstolici.ru/wp-content/uploads/2019/03/niz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340369"/>
            <a:ext cx="5217012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5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/>
              <a:t>: 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Психологический взгляд на </a:t>
            </a:r>
            <a:r>
              <a:rPr lang="ru-RU" sz="31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женской уверенности в себе, чтобы всегда чувствовать себя счастливой и интересной для окружающих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определение понятию уверенность в себе;</a:t>
            </a:r>
            <a:endParaRPr lang="ru-RU" sz="2400" dirty="0"/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с причинами неуверенности в себе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отличия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 </a:t>
            </a:r>
            <a:b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уверенной и неуверенной в себе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женщины;</a:t>
            </a:r>
            <a:endParaRPr lang="ru-RU" sz="2400" dirty="0"/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поверить в себя и обрести уверенность?</a:t>
            </a:r>
            <a:endParaRPr lang="ru-RU" sz="2400" dirty="0"/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упражнениями, чтобы приобрести уверенность в себе.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Уверенная в себе женщина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 привлекательная дама, которая с поразительной легкостью покоряет мужские сердца, которая способна на все — она легко воплощает свои амбиции, достигает карьерных высот, у нее все в порядке с личной жизнью — другими словами, это счастливая женщина.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5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1-93.userapi.com/g8faRg8JfP6K5oHyEQdBTVnvTZz-WZHcmDXhNA/GKC9y-h7R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31" y="838197"/>
            <a:ext cx="9288646" cy="53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3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624110"/>
            <a:ext cx="9869776" cy="38231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 в себе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человеком своих способностей достаточными для удовлетворения личных потребностей и достижения поставленных целей. Когда человек чего-то хочет и ставит своей целью достижение желаемого, он находит в себе силы, возможности и мотивацию для реализации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задуманного!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2" descr="https://in-genium.ru/images/joomlart/demo/accii/aci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6" y="3818516"/>
            <a:ext cx="2873228" cy="28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6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4981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неуверенности в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Откуда берется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неуверенность?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отвечают на этот вопрос прямо — из 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прошлого…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vsedavlenie.ru/wp-content/uploads/2018/04/neuverennost-v-se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78" y="2812472"/>
            <a:ext cx="566454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1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7908"/>
            <a:ext cx="891168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Отличия в поведении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неуверенной в себе женщины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65849"/>
              </p:ext>
            </p:extLst>
          </p:nvPr>
        </p:nvGraphicFramePr>
        <p:xfrm>
          <a:off x="1463799" y="1524003"/>
          <a:ext cx="9602786" cy="511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87">
                  <a:extLst>
                    <a:ext uri="{9D8B030D-6E8A-4147-A177-3AD203B41FA5}">
                      <a16:colId xmlns:a16="http://schemas.microsoft.com/office/drawing/2014/main" val="1722839906"/>
                    </a:ext>
                  </a:extLst>
                </a:gridCol>
                <a:gridCol w="2935906">
                  <a:extLst>
                    <a:ext uri="{9D8B030D-6E8A-4147-A177-3AD203B41FA5}">
                      <a16:colId xmlns:a16="http://schemas.microsoft.com/office/drawing/2014/main" val="3730602418"/>
                    </a:ext>
                  </a:extLst>
                </a:gridCol>
                <a:gridCol w="2832693">
                  <a:extLst>
                    <a:ext uri="{9D8B030D-6E8A-4147-A177-3AD203B41FA5}">
                      <a16:colId xmlns:a16="http://schemas.microsoft.com/office/drawing/2014/main" val="3073814887"/>
                    </a:ext>
                  </a:extLst>
                </a:gridCol>
              </a:tblGrid>
              <a:tr h="111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проявления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Уверенная женщина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Неуверенная женщина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381339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Взгляд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Опущенный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44039"/>
                  </a:ext>
                </a:extLst>
              </a:tr>
              <a:tr h="54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Осанка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Ровная, статная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Сгорбленная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204759"/>
                  </a:ext>
                </a:extLst>
              </a:tr>
              <a:tr h="62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Плавная, размеренная,                       умеренной громкости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Торопливая, тихая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050068"/>
                  </a:ext>
                </a:extLst>
              </a:tr>
              <a:tr h="62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Выражение лица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Спокойное	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Мрачное или          заискивающее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040640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Одежда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Стильная, аккуратная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Скучная, неприметная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157386"/>
                  </a:ext>
                </a:extLst>
              </a:tr>
              <a:tr h="62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Расслаблено или в легком тонусе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Зажато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644679"/>
                  </a:ext>
                </a:extLst>
              </a:tr>
              <a:tr h="62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Плавные, целенаправленные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Отрывистые, резкие, неуклюжие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81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290945"/>
            <a:ext cx="8816830" cy="1641764"/>
          </a:xfrm>
        </p:spPr>
        <p:txBody>
          <a:bodyPr>
            <a:normAutofit fontScale="90000"/>
          </a:bodyPr>
          <a:lstStyle/>
          <a:p>
            <a:pPr>
              <a:spcAft>
                <a:spcPts val="19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4 основные причины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неуверенности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себе.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Нездоровые отношения с родителями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Незнание себя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Неудачный опыт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Перфекционизм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1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7" y="512618"/>
            <a:ext cx="9869776" cy="5167746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есколько причин неуверенности,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обойти стороной.               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7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относятся:</a:t>
            </a:r>
            <a:r>
              <a:rPr lang="ru-RU" sz="27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тсутствие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воли и самодисциплины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Навязчивая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.Физические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ереализованность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тресс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.Отсутствие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партнера для отношений;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ильный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мезальянс с ближайшим окружением;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тсутствие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работы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2589212" y="5911221"/>
            <a:ext cx="8915400" cy="10165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709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250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Секреты уверенности в себе презентацию подготовила  педагог-психолог Митрохова Т.В.</vt:lpstr>
      <vt:lpstr>Цель: Психологический взгляд на проблему женской уверенности в себе, чтобы всегда чувствовать себя счастливой и интересной для окружающих</vt:lpstr>
      <vt:lpstr>Уверенная в себе женщина — это привлекательная дама, которая с поразительной легкостью покоряет мужские сердца, которая способна на все — она легко воплощает свои амбиции, достигает карьерных высот, у нее все в порядке с личной жизнью — другими словами, это счастливая женщина.  </vt:lpstr>
      <vt:lpstr>Презентация PowerPoint</vt:lpstr>
      <vt:lpstr>Уверенность в себе – это субъективная оценка человеком своих способностей достаточными для удовлетворения личных потребностей и достижения поставленных целей. Когда человек чего-то хочет и ставит своей целью достижение желаемого, он находит в себе силы, возможности и мотивацию для реализации задуманного! </vt:lpstr>
      <vt:lpstr>Причины неуверенности в себе:  Откуда берется неуверенность?  Психологи отвечают на этот вопрос прямо — из прошлого… </vt:lpstr>
      <vt:lpstr> Отличия в поведении  уверенной и неуверенной в себе женщины</vt:lpstr>
      <vt:lpstr>  Психологи выделяют 4 основные причины  неуверенности в себе. </vt:lpstr>
      <vt:lpstr>Несколько причин неуверенности, которые также нельзя обойти стороной.                К ним относятся: 1. Отсутствие силы воли и самодисциплины; 2. Навязчивая тревожность; 3.Физические недостатки; 4. Нереализованность; 5. Стресс; 6. Неумение общаться; 7.Отсутствие партнера для отношений; 8. Сильный финансовый мезальянс с ближайшим окружением; 9. Отсутствие работы      </vt:lpstr>
      <vt:lpstr>Как поверить в себя и обрести уверенность:  </vt:lpstr>
      <vt:lpstr>Как поверить в себя и обрести уверенность: </vt:lpstr>
      <vt:lpstr>Рекомендаций, которые помогут абсолютно всем женщинам выглядеть лучше:   Здоровье – это красота. Избавляйтесь от всего, что производит болезненное впечатление: лишний вес или чрезмерная худоба, высыпания на коже, налет на зубах, секущиеся концы волос.  Ухоженность – наше все. На костную структуру и черты лица мы практически не можем влиять. Зато с помощью ухоженности можем сделать максимально привлекательным то, что дала нам природа.  Одежда должна быть опрятной всегда. Обзаведитесь такими полезными гаджетами, как машинка для стрижки катышек и липкий ролик для удаления шерсти животных. Самое пристальное внимание уделите обуви: она должна быть идеально чистой и аккуратной. Вовремя отправляйте отслужившие вещи на </vt:lpstr>
      <vt:lpstr>  </vt:lpstr>
      <vt:lpstr>Как стать уверенной в себе:   Обретение уверенности в себе – длительный процесс, поэтому наберитесь терпения. Представленные ниже советы обязательно помогут вам, если усвоите три принципа их применения:  Регулярность. Если начали заниматься, делайте это регулярно. Эпизодические наскоки не дадут результата.  Последовательность. Составьте план работы над своей уверенностью и придерживайтесь его.  Умеренность. Не стоит бросаться на амбразуру и брать эту крепость штурмом. Умеренно дозируйте нагрузки. И будет вам счастье!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уверенности в себе презентацию подготовила  педагог-психолог Митрохова Т.В.</dc:title>
  <dc:creator>USER</dc:creator>
  <cp:lastModifiedBy>USER</cp:lastModifiedBy>
  <cp:revision>15</cp:revision>
  <dcterms:created xsi:type="dcterms:W3CDTF">2021-03-15T10:13:59Z</dcterms:created>
  <dcterms:modified xsi:type="dcterms:W3CDTF">2021-03-16T09:24:23Z</dcterms:modified>
</cp:coreProperties>
</file>