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294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775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41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50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11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6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15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97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58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317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16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92CB447-ABBC-4E26-8925-EFA68E4C624E}" type="datetimeFigureOut">
              <a:rPr lang="ru-RU" smtClean="0"/>
              <a:t>21.02.2025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B255AA7-989D-40B4-B9AA-3EB5175FB32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45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F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318" y="681853"/>
            <a:ext cx="6677482" cy="4384880"/>
          </a:xfrm>
          <a:prstGeom prst="rect">
            <a:avLst/>
          </a:prstGeom>
          <a:solidFill>
            <a:schemeClr val="bg2"/>
          </a:solidFill>
          <a:ln w="28575">
            <a:solidFill>
              <a:schemeClr val="accent1"/>
            </a:solidFill>
          </a:ln>
        </p:spPr>
      </p:pic>
      <p:sp>
        <p:nvSpPr>
          <p:cNvPr id="5" name="Прямоугольник 4"/>
          <p:cNvSpPr/>
          <p:nvPr/>
        </p:nvSpPr>
        <p:spPr>
          <a:xfrm>
            <a:off x="119270" y="135007"/>
            <a:ext cx="5319048" cy="6422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Дорогие мужчины – работники образования, </a:t>
            </a:r>
            <a:endParaRPr lang="ru-RU" sz="1600" b="1" i="1" dirty="0" smtClean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уважаемые члены Профсоюза!</a:t>
            </a:r>
            <a:endParaRPr lang="ru-RU" sz="1600" b="1" i="1" dirty="0" smtClean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Поздравляем вас с Днём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защитника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Отечества!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Особое значение праздник приобретает в этом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году.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Указу Президента Российской Федерации В.В.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Путина,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объявлен Годом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защитника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Отечества. Это подчёркивает важность мужества, самоотверженности и преданности делу служения Родине. 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защитником Отечества является каждый, кто считает своим долгом беречь родную землю, защищать её интересы, чья жизнь и работа подчинены единой цели – благополучию и процветанию нашей великой страны.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Желаем вам крепкого здоровья, неиссякаемой энергии, успехов в работе, благополучия и мирного неба! 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Пусть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ваши близкие всегда будут рядом, а в жизни будет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для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радости, вдохновения и новых достижений.</a:t>
            </a:r>
            <a:endParaRPr lang="ru-RU" sz="1600" dirty="0" smtClean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праздником вас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Председатель Калужской областной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рганизации Общероссийского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Профсоюза образования      Т. В. </a:t>
            </a:r>
            <a:r>
              <a:rPr lang="ru-RU" sz="1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Ляхова</a:t>
            </a:r>
            <a:endParaRPr lang="ru-RU" sz="1400" dirty="0" smtClean="0">
              <a:solidFill>
                <a:schemeClr val="bg2">
                  <a:lumMod val="2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07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</TotalTime>
  <Words>140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Ретро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</dc:creator>
  <cp:lastModifiedBy>Work</cp:lastModifiedBy>
  <cp:revision>14</cp:revision>
  <dcterms:created xsi:type="dcterms:W3CDTF">2025-02-20T08:42:26Z</dcterms:created>
  <dcterms:modified xsi:type="dcterms:W3CDTF">2025-02-21T05:23:01Z</dcterms:modified>
</cp:coreProperties>
</file>