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429684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071538" y="1684840"/>
            <a:ext cx="664373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МКОУ ДО ППМС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Центр диагностики и консультирования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 Black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Приглашает на занятия по следующим программам: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«Подготовка к школе» дети в возрасте 6-7 лет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1раз в неделю (обучение грамоте + математика)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«Планета знаний» дети в возрасте 5-6 лет </a:t>
            </a:r>
            <a:b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раз в неделю (развитие лексико-грамматического строя языка +математика)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3.«Познавай-ка» дети в возрасте 3-5 лет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раза в неделю, развивающие занятия по профилактике речевых нарушений)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4.«Почемучка» дети в возрасте 3-5 лет с ЗРР (ЗПРР) </a:t>
            </a:r>
            <a:b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раза в неделю, занятия коррекционной направленности по запуску речи)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kumimoji="0" lang="ru-RU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проведения занятий: ул. Маяковского 302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endParaRPr lang="ru-RU" sz="1100" b="1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Занятия проводятся в вечернее время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Запись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группы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телефону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8 (48444) 5-30-58, </a:t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8-903-696-94-78 (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Горбачева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Екатерина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Сергеевна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roadway" pitchFamily="82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3405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Успей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Elephant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записаться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Elephant" pitchFamily="18" charset="0"/>
                <a:ea typeface="Times New Roman" pitchFamily="18" charset="0"/>
                <a:cs typeface="Times New Roman" pitchFamily="18" charset="0"/>
              </a:rPr>
              <a:t>!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Количество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Elephant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мест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Elephant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ограничено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Elephant" pitchFamily="18" charset="0"/>
                <a:ea typeface="Times New Roman" pitchFamily="18" charset="0"/>
                <a:cs typeface="Times New Roman" pitchFamily="18" charset="0"/>
              </a:rPr>
              <a:t>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49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Black</vt:lpstr>
      <vt:lpstr>Broadway</vt:lpstr>
      <vt:lpstr>Calibri</vt:lpstr>
      <vt:lpstr>Elephant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2020-06-23T10:28:07Z</dcterms:created>
  <dcterms:modified xsi:type="dcterms:W3CDTF">2020-06-25T08:28:50Z</dcterms:modified>
</cp:coreProperties>
</file>