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B752E0-F8C6-431E-BDE0-9C6E78CD3F52}" type="datetimeFigureOut">
              <a:rPr lang="ru-RU" smtClean="0"/>
              <a:pPr/>
              <a:t>21.03.2019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041C7B-226C-40E6-BE40-D072092417F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B752E0-F8C6-431E-BDE0-9C6E78CD3F52}" type="datetimeFigureOut">
              <a:rPr lang="ru-RU" smtClean="0"/>
              <a:pPr/>
              <a:t>21.03.2019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041C7B-226C-40E6-BE40-D072092417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B752E0-F8C6-431E-BDE0-9C6E78CD3F52}" type="datetimeFigureOut">
              <a:rPr lang="ru-RU" smtClean="0"/>
              <a:pPr/>
              <a:t>21.03.2019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041C7B-226C-40E6-BE40-D072092417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B752E0-F8C6-431E-BDE0-9C6E78CD3F52}" type="datetimeFigureOut">
              <a:rPr lang="ru-RU" smtClean="0"/>
              <a:pPr/>
              <a:t>21.03.2019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041C7B-226C-40E6-BE40-D072092417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B752E0-F8C6-431E-BDE0-9C6E78CD3F52}" type="datetimeFigureOut">
              <a:rPr lang="ru-RU" smtClean="0"/>
              <a:pPr/>
              <a:t>21.03.2019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041C7B-226C-40E6-BE40-D072092417F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B752E0-F8C6-431E-BDE0-9C6E78CD3F52}" type="datetimeFigureOut">
              <a:rPr lang="ru-RU" smtClean="0"/>
              <a:pPr/>
              <a:t>21.03.2019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041C7B-226C-40E6-BE40-D072092417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B752E0-F8C6-431E-BDE0-9C6E78CD3F52}" type="datetimeFigureOut">
              <a:rPr lang="ru-RU" smtClean="0"/>
              <a:pPr/>
              <a:t>21.03.2019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041C7B-226C-40E6-BE40-D072092417F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B752E0-F8C6-431E-BDE0-9C6E78CD3F52}" type="datetimeFigureOut">
              <a:rPr lang="ru-RU" smtClean="0"/>
              <a:pPr/>
              <a:t>21.03.2019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041C7B-226C-40E6-BE40-D072092417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B752E0-F8C6-431E-BDE0-9C6E78CD3F52}" type="datetimeFigureOut">
              <a:rPr lang="ru-RU" smtClean="0"/>
              <a:pPr/>
              <a:t>21.03.2019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041C7B-226C-40E6-BE40-D072092417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B752E0-F8C6-431E-BDE0-9C6E78CD3F52}" type="datetimeFigureOut">
              <a:rPr lang="ru-RU" smtClean="0"/>
              <a:pPr/>
              <a:t>21.03.2019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041C7B-226C-40E6-BE40-D072092417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F9B752E0-F8C6-431E-BDE0-9C6E78CD3F52}" type="datetimeFigureOut">
              <a:rPr lang="ru-RU" smtClean="0"/>
              <a:pPr/>
              <a:t>21.03.2019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DB041C7B-226C-40E6-BE40-D072092417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F9B752E0-F8C6-431E-BDE0-9C6E78CD3F52}" type="datetimeFigureOut">
              <a:rPr lang="ru-RU" smtClean="0"/>
              <a:pPr/>
              <a:t>21.03.2019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DB041C7B-226C-40E6-BE40-D072092417F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371600" y="4343400"/>
            <a:ext cx="7772400" cy="1974850"/>
          </a:xfrm>
        </p:spPr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b="1" spc="0" dirty="0" smtClean="0">
                <a:ln/>
                <a:solidFill>
                  <a:schemeClr val="accent3"/>
                </a:solidFill>
              </a:rPr>
              <a:t>Знакомство с зимующими </a:t>
            </a:r>
            <a:r>
              <a:rPr lang="ru-RU" b="1" spc="0" dirty="0" smtClean="0">
                <a:ln/>
                <a:solidFill>
                  <a:schemeClr val="accent3"/>
                </a:solidFill>
              </a:rPr>
              <a:t>птицами </a:t>
            </a:r>
            <a:r>
              <a:rPr lang="ru-RU" b="1" spc="0" dirty="0" smtClean="0">
                <a:ln/>
                <a:solidFill>
                  <a:schemeClr val="accent3"/>
                </a:solidFill>
              </a:rPr>
              <a:t>Подготовила: Осипова А.В</a:t>
            </a:r>
            <a:endParaRPr lang="ru-RU" b="1" spc="0" dirty="0">
              <a:ln/>
              <a:solidFill>
                <a:schemeClr val="accent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Documents and Settings\Admin\Мои документы\Мои рисунки\vorona.jpg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/>
          <a:stretch>
            <a:fillRect/>
          </a:stretch>
        </p:blipFill>
        <p:spPr bwMode="auto">
          <a:xfrm>
            <a:off x="3857620" y="1571612"/>
            <a:ext cx="4067175" cy="3752850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</p:pic>
      <p:sp>
        <p:nvSpPr>
          <p:cNvPr id="6" name="Текст 5"/>
          <p:cNvSpPr>
            <a:spLocks noGrp="1"/>
          </p:cNvSpPr>
          <p:nvPr>
            <p:ph type="body" idx="4294967295"/>
          </p:nvPr>
        </p:nvSpPr>
        <p:spPr>
          <a:xfrm>
            <a:off x="0" y="1435100"/>
            <a:ext cx="2514600" cy="4572000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- Кар-кар-кар! - кричит плутовка. </a:t>
            </a:r>
          </a:p>
          <a:p>
            <a:r>
              <a:rPr lang="ru-RU" sz="2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Ну и ловкая воровка! </a:t>
            </a:r>
          </a:p>
          <a:p>
            <a:r>
              <a:rPr lang="ru-RU" sz="2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Все блестящие вещицы </a:t>
            </a:r>
          </a:p>
          <a:p>
            <a:r>
              <a:rPr lang="ru-RU" sz="2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Очень любит эта птица! </a:t>
            </a:r>
          </a:p>
          <a:p>
            <a:r>
              <a:rPr lang="ru-RU" sz="2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И она вам всем знакома, </a:t>
            </a:r>
          </a:p>
          <a:p>
            <a:r>
              <a:rPr lang="ru-RU" sz="2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Как зовут ее? ...(ворона)</a:t>
            </a:r>
            <a:endParaRPr lang="ru-RU" sz="20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Admin\Мои документы\Мои рисунки\sin.jpg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/>
          <a:stretch>
            <a:fillRect/>
          </a:stretch>
        </p:blipFill>
        <p:spPr bwMode="auto">
          <a:xfrm>
            <a:off x="3857620" y="1714488"/>
            <a:ext cx="3810000" cy="3676650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</p:pic>
      <p:sp>
        <p:nvSpPr>
          <p:cNvPr id="6" name="Текст 5"/>
          <p:cNvSpPr>
            <a:spLocks noGrp="1"/>
          </p:cNvSpPr>
          <p:nvPr>
            <p:ph type="body" idx="4294967295"/>
          </p:nvPr>
        </p:nvSpPr>
        <p:spPr>
          <a:xfrm>
            <a:off x="0" y="1435100"/>
            <a:ext cx="2514600" cy="4572000"/>
          </a:xfrm>
        </p:spPr>
        <p:txBody>
          <a:bodyPr>
            <a:normAutofit fontScale="92500" lnSpcReduction="20000"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r>
              <a:rPr lang="ru-RU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И зимой ей не сидится:</a:t>
            </a:r>
          </a:p>
          <a:p>
            <a:r>
              <a:rPr lang="ru-RU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Над моим окном кружится,</a:t>
            </a:r>
          </a:p>
          <a:p>
            <a:r>
              <a:rPr lang="ru-RU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Хлебных крошек и пшеницы</a:t>
            </a:r>
          </a:p>
          <a:p>
            <a:r>
              <a:rPr lang="ru-RU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Просит к завтраку... </a:t>
            </a:r>
          </a:p>
          <a:p>
            <a:r>
              <a:rPr lang="ru-RU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(Синица)</a:t>
            </a:r>
            <a:endParaRPr lang="ru-RU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3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/>
          <a:stretch>
            <a:fillRect/>
          </a:stretch>
        </p:blipFill>
        <p:spPr bwMode="auto">
          <a:xfrm>
            <a:off x="3714744" y="1785926"/>
            <a:ext cx="4572000" cy="3429000"/>
          </a:xfrm>
          <a:prstGeom prst="rect">
            <a:avLst/>
          </a:prstGeom>
          <a:noFill/>
          <a:ln w="57150">
            <a:solidFill>
              <a:srgbClr val="FFFF00"/>
            </a:solidFill>
            <a:miter lim="800000"/>
            <a:headEnd/>
            <a:tailEnd/>
          </a:ln>
          <a:effectLst/>
        </p:spPr>
      </p:pic>
      <p:sp>
        <p:nvSpPr>
          <p:cNvPr id="6" name="Текст 5"/>
          <p:cNvSpPr>
            <a:spLocks noGrp="1"/>
          </p:cNvSpPr>
          <p:nvPr>
            <p:ph type="body" idx="4294967295"/>
          </p:nvPr>
        </p:nvSpPr>
        <p:spPr>
          <a:xfrm>
            <a:off x="285720" y="500042"/>
            <a:ext cx="2228880" cy="5507058"/>
          </a:xfrm>
        </p:spPr>
        <p:txBody>
          <a:bodyPr>
            <a:noAutofit/>
          </a:bodyPr>
          <a:lstStyle/>
          <a:p>
            <a:r>
              <a:rPr lang="ru-RU" sz="2000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Птичка шумная, </a:t>
            </a:r>
            <a:r>
              <a:rPr lang="ru-RU" sz="2000" b="1" spc="100" dirty="0" err="1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свищит</a:t>
            </a:r>
            <a:r>
              <a:rPr lang="ru-RU" sz="2000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. Прозывался он - ямщик. Схватит в клюв жука - еда. По стволам туда- сюда Ползает он целый день Называют ... </a:t>
            </a:r>
            <a:r>
              <a:rPr lang="ru-RU" sz="2000" b="1" i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(Поползень)</a:t>
            </a:r>
            <a:r>
              <a:rPr lang="ru-RU" sz="2000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 </a:t>
            </a:r>
            <a:br>
              <a:rPr lang="ru-RU" sz="2000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</a:br>
            <a:endParaRPr lang="ru-RU" sz="2000" b="1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/>
          <a:stretch>
            <a:fillRect/>
          </a:stretch>
        </p:blipFill>
        <p:spPr bwMode="auto">
          <a:xfrm>
            <a:off x="3143240" y="1857364"/>
            <a:ext cx="5486400" cy="3676650"/>
          </a:xfrm>
          <a:prstGeom prst="rect">
            <a:avLst/>
          </a:prstGeom>
          <a:noFill/>
          <a:ln w="57150">
            <a:solidFill>
              <a:srgbClr val="FFFF00"/>
            </a:solidFill>
            <a:miter lim="800000"/>
            <a:headEnd/>
            <a:tailEnd/>
          </a:ln>
          <a:effectLst/>
        </p:spPr>
      </p:pic>
      <p:sp>
        <p:nvSpPr>
          <p:cNvPr id="6" name="Текст 5"/>
          <p:cNvSpPr>
            <a:spLocks noGrp="1"/>
          </p:cNvSpPr>
          <p:nvPr>
            <p:ph type="body" idx="4294967295"/>
          </p:nvPr>
        </p:nvSpPr>
        <p:spPr>
          <a:xfrm>
            <a:off x="0" y="1435100"/>
            <a:ext cx="2514600" cy="4572000"/>
          </a:xfrm>
        </p:spPr>
        <p:txBody>
          <a:bodyPr>
            <a:normAutofit lnSpcReduction="10000"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sz="2400" b="1" dirty="0" smtClean="0">
                <a:ln/>
                <a:solidFill>
                  <a:schemeClr val="accent3"/>
                </a:solidFill>
              </a:rPr>
              <a:t>Звонко свистнет тут и там, </a:t>
            </a:r>
          </a:p>
          <a:p>
            <a:r>
              <a:rPr lang="ru-RU" sz="2400" b="1" dirty="0" smtClean="0">
                <a:ln/>
                <a:solidFill>
                  <a:schemeClr val="accent3"/>
                </a:solidFill>
              </a:rPr>
              <a:t>Мышкой лазит по стволам, </a:t>
            </a:r>
          </a:p>
          <a:p>
            <a:r>
              <a:rPr lang="ru-RU" sz="2400" b="1" dirty="0" smtClean="0">
                <a:ln/>
                <a:solidFill>
                  <a:schemeClr val="accent3"/>
                </a:solidFill>
              </a:rPr>
              <a:t>Тонкий свист достигнет уха, </a:t>
            </a:r>
          </a:p>
          <a:p>
            <a:r>
              <a:rPr lang="ru-RU" sz="2400" b="1" dirty="0" smtClean="0">
                <a:ln/>
                <a:solidFill>
                  <a:schemeClr val="accent3"/>
                </a:solidFill>
              </a:rPr>
              <a:t>Значит, где-то здесь ...(пищуха)</a:t>
            </a:r>
            <a:endParaRPr lang="ru-RU" sz="2400" b="1" dirty="0">
              <a:ln/>
              <a:solidFill>
                <a:schemeClr val="accent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Admin\Мои документы\Мои рисунки\vorobey.jpg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/>
          <a:stretch>
            <a:fillRect/>
          </a:stretch>
        </p:blipFill>
        <p:spPr bwMode="auto">
          <a:xfrm>
            <a:off x="4143372" y="1785926"/>
            <a:ext cx="3733800" cy="3752850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</p:pic>
      <p:sp>
        <p:nvSpPr>
          <p:cNvPr id="6" name="Текст 5"/>
          <p:cNvSpPr>
            <a:spLocks noGrp="1"/>
          </p:cNvSpPr>
          <p:nvPr>
            <p:ph type="body" idx="4294967295"/>
          </p:nvPr>
        </p:nvSpPr>
        <p:spPr>
          <a:xfrm>
            <a:off x="0" y="1428750"/>
            <a:ext cx="2514600" cy="4572000"/>
          </a:xfrm>
        </p:spPr>
        <p:txBody>
          <a:bodyPr>
            <a:normAutofit lnSpcReduction="1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Найдешь её в своём дворе,</a:t>
            </a:r>
          </a:p>
          <a:p>
            <a:r>
              <a:rPr lang="ru-RU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Она на радость детворе.</a:t>
            </a:r>
          </a:p>
          <a:p>
            <a:r>
              <a:rPr lang="ru-RU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Ты обижать её не смей!</a:t>
            </a:r>
          </a:p>
          <a:p>
            <a:r>
              <a:rPr lang="ru-RU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Эта птичка - ...(ВОРОБЕЙ)</a:t>
            </a:r>
            <a:endParaRPr lang="ru-RU" sz="2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Documents and Settings\Admin\Мои документы\Мои рисунки\dyatel.jpg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/>
          <a:stretch>
            <a:fillRect/>
          </a:stretch>
        </p:blipFill>
        <p:spPr bwMode="auto">
          <a:xfrm>
            <a:off x="4286248" y="1571612"/>
            <a:ext cx="3752850" cy="3752850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</p:pic>
      <p:sp>
        <p:nvSpPr>
          <p:cNvPr id="6" name="Текст 5"/>
          <p:cNvSpPr>
            <a:spLocks noGrp="1"/>
          </p:cNvSpPr>
          <p:nvPr>
            <p:ph type="body" idx="4294967295"/>
          </p:nvPr>
        </p:nvSpPr>
        <p:spPr>
          <a:xfrm>
            <a:off x="0" y="1435100"/>
            <a:ext cx="2514600" cy="4572000"/>
          </a:xfrm>
        </p:spPr>
        <p:txBody>
          <a:bodyPr>
            <a:normAutofit lnSpcReduction="1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 лесу, под щебет,</a:t>
            </a:r>
          </a:p>
          <a:p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Звон и свист,</a:t>
            </a:r>
          </a:p>
          <a:p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Стучит лесной телеграфист:</a:t>
            </a:r>
          </a:p>
          <a:p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"Здорово, дрозд, приятель!"</a:t>
            </a:r>
          </a:p>
          <a:p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И ставит подпись ...(дятел)</a:t>
            </a:r>
            <a:endParaRPr lang="ru-RU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Admin\Мои документы\Мои рисунки\snegir.jpg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/>
          <a:stretch>
            <a:fillRect/>
          </a:stretch>
        </p:blipFill>
        <p:spPr bwMode="auto">
          <a:xfrm>
            <a:off x="4143372" y="1785926"/>
            <a:ext cx="3752850" cy="3752850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</p:pic>
      <p:sp>
        <p:nvSpPr>
          <p:cNvPr id="6" name="Текст 5"/>
          <p:cNvSpPr>
            <a:spLocks noGrp="1"/>
          </p:cNvSpPr>
          <p:nvPr>
            <p:ph type="body" idx="4294967295"/>
          </p:nvPr>
        </p:nvSpPr>
        <p:spPr>
          <a:xfrm>
            <a:off x="0" y="1435100"/>
            <a:ext cx="2514600" cy="457200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Птички на деревья сели, </a:t>
            </a:r>
          </a:p>
          <a:p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Посчитай-ка: раз, два, три… </a:t>
            </a:r>
          </a:p>
          <a:p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На зимовку прилетели </a:t>
            </a:r>
          </a:p>
          <a:p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 красной грудкой ...(снегири)</a:t>
            </a:r>
            <a:endParaRPr lang="ru-RU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/>
          <a:stretch>
            <a:fillRect/>
          </a:stretch>
        </p:blipFill>
        <p:spPr bwMode="auto">
          <a:xfrm>
            <a:off x="3357554" y="1785926"/>
            <a:ext cx="5238750" cy="3495675"/>
          </a:xfrm>
          <a:prstGeom prst="rect">
            <a:avLst/>
          </a:prstGeom>
          <a:noFill/>
          <a:ln w="57150">
            <a:solidFill>
              <a:srgbClr val="FFFF00"/>
            </a:solidFill>
            <a:miter lim="800000"/>
            <a:headEnd/>
            <a:tailEnd/>
          </a:ln>
          <a:effectLst/>
        </p:spPr>
      </p:pic>
      <p:sp>
        <p:nvSpPr>
          <p:cNvPr id="6" name="Текст 5"/>
          <p:cNvSpPr>
            <a:spLocks noGrp="1"/>
          </p:cNvSpPr>
          <p:nvPr>
            <p:ph type="body" idx="4294967295"/>
          </p:nvPr>
        </p:nvSpPr>
        <p:spPr>
          <a:xfrm>
            <a:off x="0" y="1435100"/>
            <a:ext cx="2514600" cy="4572000"/>
          </a:xfrm>
        </p:spPr>
        <p:txBody>
          <a:bodyPr>
            <a:normAutofit lnSpcReduction="10000"/>
          </a:bodyPr>
          <a:lstStyle/>
          <a:p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Не страшны ему метели, </a:t>
            </a:r>
          </a:p>
          <a:p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Гнезда вьет зимой на ели, </a:t>
            </a:r>
          </a:p>
          <a:p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Крик его отрывист, прост, </a:t>
            </a:r>
          </a:p>
          <a:p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Кривоносый красный ...(клест)</a:t>
            </a:r>
            <a:endParaRPr lang="ru-RU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/>
          <a:stretch>
            <a:fillRect/>
          </a:stretch>
        </p:blipFill>
        <p:spPr bwMode="auto">
          <a:xfrm>
            <a:off x="3143240" y="1785926"/>
            <a:ext cx="5486400" cy="3657600"/>
          </a:xfrm>
          <a:prstGeom prst="rect">
            <a:avLst/>
          </a:prstGeom>
          <a:noFill/>
          <a:ln w="57150">
            <a:solidFill>
              <a:srgbClr val="FFFF00"/>
            </a:solidFill>
            <a:miter lim="800000"/>
            <a:headEnd/>
            <a:tailEnd/>
          </a:ln>
          <a:effectLst/>
        </p:spPr>
      </p:pic>
      <p:sp>
        <p:nvSpPr>
          <p:cNvPr id="8" name="Текст 7"/>
          <p:cNvSpPr>
            <a:spLocks noGrp="1"/>
          </p:cNvSpPr>
          <p:nvPr>
            <p:ph type="body" idx="4294967295"/>
          </p:nvPr>
        </p:nvSpPr>
        <p:spPr>
          <a:xfrm>
            <a:off x="0" y="1435100"/>
            <a:ext cx="2514600" cy="4572000"/>
          </a:xfrm>
        </p:spPr>
        <p:txBody>
          <a:bodyPr>
            <a:normAutofit lnSpcReduction="1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Все стрекочет и вертится, </a:t>
            </a:r>
          </a:p>
          <a:p>
            <a:r>
              <a:rPr lang="ru-RU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Ей на месте не сидится, </a:t>
            </a:r>
          </a:p>
          <a:p>
            <a:r>
              <a:rPr lang="ru-RU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Длиннохвоста, белобока </a:t>
            </a:r>
          </a:p>
          <a:p>
            <a:r>
              <a:rPr lang="ru-RU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Вороватая ...(сорока)</a:t>
            </a:r>
            <a:endParaRPr lang="ru-RU" sz="28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53</TotalTime>
  <Words>228</Words>
  <Application>Microsoft Office PowerPoint</Application>
  <PresentationFormat>Экран (4:3)</PresentationFormat>
  <Paragraphs>38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Метро</vt:lpstr>
      <vt:lpstr>Знакомство с зимующими птицами Подготовила: Осипова А.В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Знакомство с зимующими птицами</dc:title>
  <dc:creator>OS</dc:creator>
  <cp:lastModifiedBy>Пользователь</cp:lastModifiedBy>
  <cp:revision>7</cp:revision>
  <dcterms:created xsi:type="dcterms:W3CDTF">2019-01-26T10:44:05Z</dcterms:created>
  <dcterms:modified xsi:type="dcterms:W3CDTF">2019-03-21T09:41:12Z</dcterms:modified>
</cp:coreProperties>
</file>