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5C64BC-45B7-4BB7-803F-8F2F96A177C5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DDEF64-A71E-4284-8CF1-153C7F54F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Консультация для родителей «Безопасность детей во время новогодних праздников»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r>
              <a:rPr lang="ru-RU" dirty="0" smtClean="0"/>
              <a:t>Подготовила воспитатель Осипова А.В</a:t>
            </a:r>
            <a:endParaRPr lang="ru-RU" dirty="0"/>
          </a:p>
        </p:txBody>
      </p:sp>
      <p:pic>
        <p:nvPicPr>
          <p:cNvPr id="8195" name="Picture 3" descr="C:\Users\Пользователь\Pictures\ff9070ce4e27a4e65b1609902355819e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10028" b="10028"/>
          <a:stretch>
            <a:fillRect/>
          </a:stretch>
        </p:blipFill>
        <p:spPr bwMode="auto">
          <a:xfrm>
            <a:off x="1643042" y="1857364"/>
            <a:ext cx="5500726" cy="4114828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img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858125" cy="5894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Pictures\Slide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42844" y="107554"/>
            <a:ext cx="9001156" cy="6750446"/>
          </a:xfrm>
          <a:prstGeom prst="hept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img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714348" y="571480"/>
            <a:ext cx="7715250" cy="5788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img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714348" y="428604"/>
            <a:ext cx="8001000" cy="600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img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28596" y="0"/>
            <a:ext cx="8286750" cy="6215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img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785786" y="214290"/>
            <a:ext cx="8143875" cy="610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img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15312" cy="6161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Pictures\img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28596" y="214290"/>
            <a:ext cx="8143875" cy="610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Pictures\slide_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14313" y="857250"/>
            <a:ext cx="8929687" cy="5591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</TotalTime>
  <Words>15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Консультация для родителей «Безопасность детей во время новогодних праздников»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OS</cp:lastModifiedBy>
  <cp:revision>11</cp:revision>
  <dcterms:created xsi:type="dcterms:W3CDTF">2018-12-05T11:16:03Z</dcterms:created>
  <dcterms:modified xsi:type="dcterms:W3CDTF">2018-12-13T16:50:53Z</dcterms:modified>
</cp:coreProperties>
</file>