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3" r:id="rId8"/>
    <p:sldId id="260" r:id="rId9"/>
    <p:sldId id="266" r:id="rId10"/>
    <p:sldId id="267" r:id="rId11"/>
    <p:sldId id="261" r:id="rId12"/>
    <p:sldId id="262" r:id="rId13"/>
    <p:sldId id="270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757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784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61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164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6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0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12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1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0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45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3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2CE94-BD40-4EFC-9158-A761EE747899}" type="datetimeFigureOut">
              <a:rPr lang="ru-RU" smtClean="0"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0EB9D-33F8-4D5F-8041-6596E42BF7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1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64" y="-29344"/>
            <a:ext cx="9144000" cy="688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6400800" cy="175260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Приемы педагогического творчества в режимных моментах</a:t>
            </a:r>
            <a:r>
              <a:rPr lang="ru-R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24128" y="4437112"/>
            <a:ext cx="2695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воспитатель</a:t>
            </a:r>
          </a:p>
          <a:p>
            <a:r>
              <a:rPr lang="ru-RU" dirty="0" smtClean="0"/>
              <a:t>Осипова А.В</a:t>
            </a:r>
            <a:endParaRPr lang="ru-RU" dirty="0"/>
          </a:p>
        </p:txBody>
      </p:sp>
      <p:pic>
        <p:nvPicPr>
          <p:cNvPr id="1027" name="Picture 3" descr="C:\Users\Пользователь\Downloads\957759_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4772"/>
            <a:ext cx="3789040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980728"/>
            <a:ext cx="7106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МДОУ « Детский сад Солнышко </a:t>
            </a:r>
            <a:r>
              <a:rPr lang="ru-RU" dirty="0" err="1" smtClean="0"/>
              <a:t>Сонковского</a:t>
            </a:r>
            <a:r>
              <a:rPr lang="ru-RU" dirty="0" smtClean="0"/>
              <a:t> муниципального округа»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5877272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Апрель,2023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3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2157" y="1052736"/>
            <a:ext cx="3765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«Песочные часы»</a:t>
            </a:r>
            <a:endParaRPr lang="ru-RU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Пользователь\Downloads\20230417_1005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53" y="2132856"/>
            <a:ext cx="2211710" cy="2948947"/>
          </a:xfrm>
          <a:prstGeom prst="rect">
            <a:avLst/>
          </a:prstGeom>
          <a:ln w="127000" cap="rnd">
            <a:solidFill>
              <a:srgbClr val="92D05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20230417_1006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3652"/>
            <a:ext cx="2294397" cy="3059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Пользователь\Downloads\20230417_1015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630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328043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5038"/>
            <a:ext cx="9360024" cy="684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20230412_1227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31" y="2636912"/>
            <a:ext cx="2376264" cy="316835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ownloads\20230412_123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22894"/>
            <a:ext cx="1944216" cy="259228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Пользователь\Downloads\20230412_1237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897" y="1700808"/>
            <a:ext cx="1996488" cy="266198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Пользователь\Downloads\20230412_1239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019" y="4581128"/>
            <a:ext cx="2208245" cy="1656184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29263" y="1052736"/>
            <a:ext cx="5291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Общество «Чистых тарелок»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3317" y="1339844"/>
            <a:ext cx="2484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</a:rPr>
              <a:t>«Фея сна»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Пользователь\Downloads\20230413_124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357610"/>
            <a:ext cx="2578025" cy="290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AutoShape 4" descr="https://ae04.alicdn.com/kf/H3e22eac864cb4d51a735f2ae20e56011Y/5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095552"/>
            <a:ext cx="3168352" cy="316835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8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163" y="-363538"/>
            <a:ext cx="10728326" cy="758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340768"/>
            <a:ext cx="5289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«Коврик </a:t>
            </a:r>
            <a:r>
              <a:rPr lang="ru-RU" sz="4000" b="1" dirty="0" err="1" smtClean="0">
                <a:solidFill>
                  <a:schemeClr val="accent6">
                    <a:lumMod val="75000"/>
                  </a:schemeClr>
                </a:solidFill>
              </a:rPr>
              <a:t>примерения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Пользователь\Downloads\20230413_1205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040"/>
            <a:ext cx="2409732" cy="32129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6" name="Picture 4" descr="C:\Users\Пользователь\Downloads\20230413_1204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80928"/>
            <a:ext cx="2512006" cy="3349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2" descr="C:\Users\Пользователь\Downloads\20230418_1640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20230418_1639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54440"/>
            <a:ext cx="2589244" cy="194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02"/>
            <a:ext cx="9144000" cy="67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1340768"/>
            <a:ext cx="35750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«Я  - лучший»</a:t>
            </a:r>
            <a:endParaRPr lang="ru-RU" sz="44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C:\Users\Пользователь\Downloads\20230413_1222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475"/>
            <a:ext cx="4355976" cy="326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6" name="Picture 2" descr="C:\Users\Пользователь\Downloads\20230417_080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68960"/>
            <a:ext cx="240026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3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2508250"/>
            <a:ext cx="3549451" cy="315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" y="17251"/>
            <a:ext cx="9144000" cy="68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05273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7030A0"/>
                </a:solidFill>
              </a:rPr>
              <a:t>От </a:t>
            </a:r>
            <a:r>
              <a:rPr lang="ru-RU" b="1" dirty="0">
                <a:solidFill>
                  <a:srgbClr val="7030A0"/>
                </a:solidFill>
              </a:rPr>
              <a:t>нас, педагогов, </a:t>
            </a:r>
            <a:r>
              <a:rPr lang="ru-RU" b="1" dirty="0" smtClean="0">
                <a:solidFill>
                  <a:srgbClr val="7030A0"/>
                </a:solidFill>
              </a:rPr>
              <a:t>     нашего</a:t>
            </a:r>
            <a:r>
              <a:rPr lang="ru-RU" b="1" dirty="0">
                <a:solidFill>
                  <a:srgbClr val="7030A0"/>
                </a:solidFill>
              </a:rPr>
              <a:t> творческого подхода к </a:t>
            </a:r>
            <a:r>
              <a:rPr lang="ru-RU" b="1" dirty="0" smtClean="0">
                <a:solidFill>
                  <a:srgbClr val="7030A0"/>
                </a:solidFill>
              </a:rPr>
              <a:t>  образовательному </a:t>
            </a:r>
            <a:r>
              <a:rPr lang="ru-RU" b="1" dirty="0">
                <a:solidFill>
                  <a:srgbClr val="7030A0"/>
                </a:solidFill>
              </a:rPr>
              <a:t>процессу, в том числе и </a:t>
            </a:r>
            <a:r>
              <a:rPr lang="ru-RU" b="1" dirty="0" smtClean="0">
                <a:solidFill>
                  <a:srgbClr val="7030A0"/>
                </a:solidFill>
              </a:rPr>
              <a:t> к</a:t>
            </a:r>
            <a:r>
              <a:rPr lang="ru-RU" b="1" dirty="0">
                <a:solidFill>
                  <a:srgbClr val="7030A0"/>
                </a:solidFill>
              </a:rPr>
              <a:t> режимным моментам, </a:t>
            </a:r>
            <a:r>
              <a:rPr lang="ru-RU" b="1" dirty="0" smtClean="0">
                <a:solidFill>
                  <a:srgbClr val="7030A0"/>
                </a:solidFill>
              </a:rPr>
              <a:t>зависит:  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  насыщенность </a:t>
            </a:r>
            <a:r>
              <a:rPr lang="ru-RU" b="1" dirty="0">
                <a:solidFill>
                  <a:srgbClr val="7030A0"/>
                </a:solidFill>
              </a:rPr>
              <a:t>времяпрепровождения детей в детском </a:t>
            </a:r>
            <a:r>
              <a:rPr lang="ru-RU" b="1" dirty="0" smtClean="0">
                <a:solidFill>
                  <a:srgbClr val="7030A0"/>
                </a:solidFill>
              </a:rPr>
              <a:t>саду;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создание </a:t>
            </a:r>
            <a:r>
              <a:rPr lang="ru-RU" b="1" dirty="0">
                <a:solidFill>
                  <a:srgbClr val="7030A0"/>
                </a:solidFill>
              </a:rPr>
              <a:t>уюта и </a:t>
            </a:r>
            <a:r>
              <a:rPr lang="ru-RU" b="1" dirty="0" smtClean="0">
                <a:solidFill>
                  <a:srgbClr val="7030A0"/>
                </a:solidFill>
              </a:rPr>
              <a:t>комфорта</a:t>
            </a:r>
            <a:r>
              <a:rPr lang="ru-RU" b="1" dirty="0">
                <a:solidFill>
                  <a:srgbClr val="7030A0"/>
                </a:solidFill>
              </a:rPr>
              <a:t>;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>
                <a:solidFill>
                  <a:srgbClr val="7030A0"/>
                </a:solidFill>
              </a:rPr>
              <a:t>качественное образование и воспитание детей на протяжении всего времени нахождения ребенка в детском саду.</a:t>
            </a:r>
          </a:p>
          <a:p>
            <a:pPr>
              <a:lnSpc>
                <a:spcPct val="150000"/>
              </a:lnSpc>
            </a:pPr>
            <a:r>
              <a:rPr lang="ru-RU" dirty="0"/>
              <a:t> </a:t>
            </a:r>
          </a:p>
        </p:txBody>
      </p:sp>
      <p:pic>
        <p:nvPicPr>
          <p:cNvPr id="6146" name="Picture 2" descr="C:\Users\Пользователь\Downloads\20230411_1120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3085483"/>
            <a:ext cx="345638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03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wnloads\Cпасибо-за-внимание-картинки-для-презентации-подборка-36-штук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1"/>
            <a:ext cx="8646592" cy="6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56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4168552" cy="506916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Творчество </a:t>
            </a:r>
            <a:r>
              <a:rPr lang="ru-RU" sz="2400" b="1" dirty="0" smtClean="0">
                <a:solidFill>
                  <a:srgbClr val="FF0000"/>
                </a:solidFill>
              </a:rPr>
              <a:t>воспитателя – </a:t>
            </a:r>
            <a:r>
              <a:rPr lang="ru-RU" sz="2400" dirty="0" smtClean="0">
                <a:solidFill>
                  <a:srgbClr val="7030A0"/>
                </a:solidFill>
              </a:rPr>
              <a:t>это способность воспитателя изобретать </a:t>
            </a:r>
            <a:r>
              <a:rPr lang="ru-RU" sz="2400" dirty="0">
                <a:solidFill>
                  <a:srgbClr val="7030A0"/>
                </a:solidFill>
              </a:rPr>
              <a:t>в процессе повседневной профессиональной деятельности что – то новое, комбинировать и видоизменять, адаптировать известное в соответствии с возрастными и индивидуальными особенностями каждого </a:t>
            </a:r>
            <a:r>
              <a:rPr lang="ru-RU" sz="2400" dirty="0" smtClean="0">
                <a:solidFill>
                  <a:srgbClr val="7030A0"/>
                </a:solidFill>
              </a:rPr>
              <a:t>ребенка.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Пользователь\Downloads\IMG-20230113-WA00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40" y="1233320"/>
            <a:ext cx="1872208" cy="249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ользователь\Downloads\IMG-20230113-WA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93427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ownloads\20221028_1041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437112"/>
            <a:ext cx="2557920" cy="191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09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-144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:\Users\%D0%9F%D0%BE%D0%BB%D1%8C%D0%B7%D0%BE%D0%B2%D0%B0%D1%82%D0%B5%D0%BB%D1%8C\Downloads\GridArt_20230416_1125172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628800"/>
            <a:ext cx="33123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Воспитатель в детском саду - </a:t>
            </a:r>
            <a:r>
              <a:rPr lang="ru-RU" sz="2400" dirty="0">
                <a:solidFill>
                  <a:srgbClr val="7030A0"/>
                </a:solidFill>
              </a:rPr>
              <a:t>человек всегда ищущий, творческий, пытающийся внести в процесс воспитания свою изюминку, помогающую делать этот процесс более интересным и полезным для своих воспитанников. </a:t>
            </a:r>
          </a:p>
        </p:txBody>
      </p:sp>
      <p:pic>
        <p:nvPicPr>
          <p:cNvPr id="4098" name="Picture 2" descr="C:\Users\Пользователь\Downloads\SDC11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54" y="4437112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ownloads\SDC11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854" y="2245112"/>
            <a:ext cx="2771800" cy="207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20230220_1204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24663"/>
            <a:ext cx="1995686" cy="26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91" y="764704"/>
            <a:ext cx="1769244" cy="235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9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«Зарядка»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45" y="420285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Пользователь\Downloads\20230417_083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3096730" cy="232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ользователь\Downloads\20220930_115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86468"/>
            <a:ext cx="3131840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ownloads\20230417_093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90223"/>
            <a:ext cx="2268251" cy="265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ownloads\IMG-20230418-WA00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4755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7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20230414_17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7" y="234888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20230412_161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23067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Пользователь\Downloads\20230412_161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96952"/>
            <a:ext cx="2375556" cy="316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119675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«Умывание с </a:t>
            </a:r>
            <a:r>
              <a:rPr lang="ru-RU" sz="3200" b="1" dirty="0" err="1" smtClean="0">
                <a:solidFill>
                  <a:srgbClr val="00B050"/>
                </a:solidFill>
              </a:rPr>
              <a:t>потешками</a:t>
            </a:r>
            <a:r>
              <a:rPr lang="ru-RU" sz="3200" b="1" dirty="0" smtClean="0">
                <a:solidFill>
                  <a:srgbClr val="00B050"/>
                </a:solidFill>
              </a:rPr>
              <a:t>»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857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1556792"/>
            <a:ext cx="5665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«Завтрак – самая полезная пища!»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Пользователь\Downloads\20230417_092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ownloads\20230417_09225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64" y="1984149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Downloads\20230417_092313_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87438"/>
            <a:ext cx="2736304" cy="18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ользователь\Downloads\IMG-20230418-WA00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567" y="2215800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710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«Настрой на нужный лад»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ownloads\20230414_163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33264"/>
            <a:ext cx="3248128" cy="2436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Downloads\20230414_161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67" y="2420888"/>
            <a:ext cx="2075462" cy="2767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Пользователь\Downloads\20230414_1613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1761660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38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251504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1961" y="1052736"/>
            <a:ext cx="4668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«Превращение в рыбок»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Пользователь\Downloads\20230417_091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3059832" cy="22948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ownloads\20230417_0912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275856" cy="245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ользователь\Downloads\20230417_0910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142" y="1675234"/>
            <a:ext cx="3419872" cy="2564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50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Пользователь\Downloads\1675451703_gas-kvas-com-p-fonovie-risunki-dlya-dou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83"/>
            <a:ext cx="9144000" cy="646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1340768"/>
            <a:ext cx="468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«Наведение порядка»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Пользователь\Downloads\20230417_09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93704"/>
            <a:ext cx="2664296" cy="1998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ьзователь\Downloads\20230417_0936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92053"/>
            <a:ext cx="2935535" cy="2201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Downloads\20230417_093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695" y="4438715"/>
            <a:ext cx="2843808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Пользователь\Downloads\20230417_0936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9312"/>
            <a:ext cx="2915816" cy="2186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87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37</cp:revision>
  <dcterms:created xsi:type="dcterms:W3CDTF">2023-04-14T05:57:33Z</dcterms:created>
  <dcterms:modified xsi:type="dcterms:W3CDTF">2023-04-18T18:20:17Z</dcterms:modified>
</cp:coreProperties>
</file>