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85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50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6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6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3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2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96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2872A-1EAB-4202-9503-DA2F32D2D73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9C7F-8290-4361-9547-00A5E981A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8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ользователь\Downloads\i16917618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5856" y="332656"/>
            <a:ext cx="4896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52692" y="364986"/>
            <a:ext cx="605505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МДОУ «Детский сад Солнышко </a:t>
            </a:r>
          </a:p>
          <a:p>
            <a:pPr algn="ctr"/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Сонковского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Муниципального округа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Тверской области</a:t>
            </a:r>
            <a:endParaRPr lang="ru-RU" sz="2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9603" y="2779479"/>
            <a:ext cx="7081234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Тема: Учитель – друг, наставник, вдохновитель.</a:t>
            </a:r>
            <a:endParaRPr lang="ru-RU" sz="2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5811078"/>
            <a:ext cx="372550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Подготовила:  воспитатель Осипова А.В</a:t>
            </a:r>
            <a:endParaRPr lang="ru-RU" sz="1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C:\Users\Пользователь\Downloads\a4b2619f96a3ee1cb7cd769fdaf0999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68" r="68447" b="6332"/>
          <a:stretch/>
        </p:blipFill>
        <p:spPr bwMode="auto">
          <a:xfrm>
            <a:off x="2123728" y="4221088"/>
            <a:ext cx="2885243" cy="204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44624"/>
            <a:ext cx="8970261" cy="675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5" y="295227"/>
            <a:ext cx="8676456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809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32982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01" y="260648"/>
            <a:ext cx="4055899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1664804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4636487" cy="31702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4010" y="7647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</a:rPr>
              <a:t>В нашей школе </a:t>
            </a:r>
            <a:r>
              <a:rPr lang="ru-RU" sz="2000" b="1" dirty="0" smtClean="0">
                <a:solidFill>
                  <a:srgbClr val="7030A0"/>
                </a:solidFill>
              </a:rPr>
              <a:t>трудился  замечательный педагогический </a:t>
            </a:r>
            <a:r>
              <a:rPr lang="ru-RU" sz="2000" b="1" dirty="0">
                <a:solidFill>
                  <a:srgbClr val="7030A0"/>
                </a:solidFill>
              </a:rPr>
              <a:t>коллектив </a:t>
            </a:r>
            <a:r>
              <a:rPr lang="ru-RU" sz="2000" b="1" dirty="0" smtClean="0">
                <a:solidFill>
                  <a:srgbClr val="7030A0"/>
                </a:solidFill>
              </a:rPr>
              <a:t>, </a:t>
            </a:r>
            <a:r>
              <a:rPr lang="ru-RU" sz="2000" b="1" dirty="0">
                <a:solidFill>
                  <a:srgbClr val="7030A0"/>
                </a:solidFill>
              </a:rPr>
              <a:t>все они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мастера своего дела.</a:t>
            </a:r>
          </a:p>
          <a:p>
            <a:pPr algn="ctr"/>
            <a:r>
              <a:rPr lang="ru-RU" sz="2000" b="1" dirty="0">
                <a:solidFill>
                  <a:srgbClr val="7030A0"/>
                </a:solidFill>
              </a:rPr>
              <a:t>Каждый из них чей- то любимый учитель. Я хочу рассказать о своём…</a:t>
            </a:r>
          </a:p>
        </p:txBody>
      </p:sp>
    </p:spTree>
    <p:extLst>
      <p:ext uri="{BB962C8B-B14F-4D97-AF65-F5344CB8AC3E}">
        <p14:creationId xmlns:p14="http://schemas.microsoft.com/office/powerpoint/2010/main" val="2643602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4" y="32788"/>
            <a:ext cx="9056563" cy="670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26064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Таким особо значимым для меня человеком стала моя  учительница , классная мама – </a:t>
            </a:r>
            <a:r>
              <a:rPr lang="ru-RU" sz="2400" b="1" dirty="0" err="1" smtClean="0">
                <a:solidFill>
                  <a:srgbClr val="7030A0"/>
                </a:solidFill>
              </a:rPr>
              <a:t>Волощенко</a:t>
            </a:r>
            <a:r>
              <a:rPr lang="ru-RU" sz="2400" b="1" dirty="0" smtClean="0">
                <a:solidFill>
                  <a:srgbClr val="7030A0"/>
                </a:solidFill>
              </a:rPr>
              <a:t> Юлия  </a:t>
            </a:r>
            <a:r>
              <a:rPr lang="ru-RU" sz="2400" b="1" dirty="0">
                <a:solidFill>
                  <a:srgbClr val="7030A0"/>
                </a:solidFill>
              </a:rPr>
              <a:t>Викторовна…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348880"/>
            <a:ext cx="2435205" cy="372042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801142"/>
            <a:ext cx="2991871" cy="460287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7" y="44624"/>
            <a:ext cx="8928993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0658" y="476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За любовь к детям, трудолюбие, профессионализм имеет много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наград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704863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Награждена: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7030A0"/>
                </a:solidFill>
              </a:rPr>
              <a:t>Грамотой </a:t>
            </a:r>
            <a:r>
              <a:rPr lang="ru-RU" sz="2000" b="1" dirty="0">
                <a:solidFill>
                  <a:srgbClr val="7030A0"/>
                </a:solidFill>
              </a:rPr>
              <a:t>Отдела образования, администрации </a:t>
            </a:r>
            <a:r>
              <a:rPr lang="ru-RU" sz="2000" b="1" dirty="0" err="1">
                <a:solidFill>
                  <a:srgbClr val="7030A0"/>
                </a:solidFill>
              </a:rPr>
              <a:t>Сонковского</a:t>
            </a:r>
            <a:r>
              <a:rPr lang="ru-RU" sz="2000" b="1" dirty="0">
                <a:solidFill>
                  <a:srgbClr val="7030A0"/>
                </a:solidFill>
              </a:rPr>
              <a:t> района;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7030A0"/>
                </a:solidFill>
              </a:rPr>
              <a:t>Грамотами </a:t>
            </a:r>
            <a:r>
              <a:rPr lang="ru-RU" sz="2000" b="1" dirty="0">
                <a:solidFill>
                  <a:srgbClr val="7030A0"/>
                </a:solidFill>
              </a:rPr>
              <a:t>Отдела образования, администрации </a:t>
            </a:r>
            <a:r>
              <a:rPr lang="ru-RU" sz="2000" b="1" dirty="0" err="1">
                <a:solidFill>
                  <a:srgbClr val="7030A0"/>
                </a:solidFill>
              </a:rPr>
              <a:t>Бежецкого</a:t>
            </a:r>
            <a:r>
              <a:rPr lang="ru-RU" sz="2000" b="1" dirty="0">
                <a:solidFill>
                  <a:srgbClr val="7030A0"/>
                </a:solidFill>
              </a:rPr>
              <a:t> района</a:t>
            </a:r>
            <a:r>
              <a:rPr lang="ru-RU" sz="2000" b="1" dirty="0" smtClean="0">
                <a:solidFill>
                  <a:srgbClr val="7030A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>
                <a:solidFill>
                  <a:srgbClr val="7030A0"/>
                </a:solidFill>
              </a:rPr>
              <a:t>Благодарственными письмами администрации МОУ СОШ №3,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7030A0"/>
                </a:solidFill>
              </a:rPr>
              <a:t>Благодарственным </a:t>
            </a:r>
            <a:r>
              <a:rPr lang="ru-RU" sz="2000" b="1" dirty="0">
                <a:solidFill>
                  <a:srgbClr val="7030A0"/>
                </a:solidFill>
              </a:rPr>
              <a:t>письмом Главы администрации </a:t>
            </a:r>
            <a:r>
              <a:rPr lang="ru-RU" sz="2000" b="1" dirty="0" err="1">
                <a:solidFill>
                  <a:srgbClr val="7030A0"/>
                </a:solidFill>
              </a:rPr>
              <a:t>Бежецкого</a:t>
            </a:r>
            <a:r>
              <a:rPr lang="ru-RU" sz="2000" b="1" dirty="0">
                <a:solidFill>
                  <a:srgbClr val="7030A0"/>
                </a:solidFill>
              </a:rPr>
              <a:t> района, 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7030A0"/>
                </a:solidFill>
              </a:rPr>
              <a:t>Почётными </a:t>
            </a:r>
            <a:r>
              <a:rPr lang="ru-RU" sz="2000" b="1" dirty="0">
                <a:solidFill>
                  <a:srgbClr val="7030A0"/>
                </a:solidFill>
              </a:rPr>
              <a:t>Грамотами Главы </a:t>
            </a:r>
            <a:r>
              <a:rPr lang="ru-RU" sz="2000" b="1" dirty="0" err="1">
                <a:solidFill>
                  <a:srgbClr val="7030A0"/>
                </a:solidFill>
              </a:rPr>
              <a:t>Бежецкого</a:t>
            </a:r>
            <a:r>
              <a:rPr lang="ru-RU" sz="2000" b="1" dirty="0">
                <a:solidFill>
                  <a:srgbClr val="7030A0"/>
                </a:solidFill>
              </a:rPr>
              <a:t> района.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35138" r="19610" b="4964"/>
          <a:stretch/>
        </p:blipFill>
        <p:spPr bwMode="auto">
          <a:xfrm>
            <a:off x="6228184" y="3933056"/>
            <a:ext cx="2647019" cy="2566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0608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" y="70508"/>
            <a:ext cx="9074976" cy="678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36896"/>
            <a:ext cx="2376264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8929" y="90872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Быть  </a:t>
            </a:r>
            <a:r>
              <a:rPr lang="ru-RU" sz="2800" b="1" dirty="0">
                <a:solidFill>
                  <a:srgbClr val="7030A0"/>
                </a:solidFill>
              </a:rPr>
              <a:t>дочкой учительницы — огромная </a:t>
            </a:r>
            <a:r>
              <a:rPr lang="ru-RU" sz="2800" b="1" dirty="0" smtClean="0">
                <a:solidFill>
                  <a:srgbClr val="7030A0"/>
                </a:solidFill>
              </a:rPr>
              <a:t>ответственность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34" y="3574247"/>
            <a:ext cx="2376264" cy="31683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43550"/>
            <a:ext cx="2088232" cy="31323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1089"/>
            <a:ext cx="2295867" cy="30611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992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581"/>
            <a:ext cx="8951979" cy="679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Каков ребёнок в игре, таков во многом он будет в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работе, когда вырастет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А.С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. Макаренко</a:t>
            </a:r>
          </a:p>
        </p:txBody>
      </p:sp>
      <p:pic>
        <p:nvPicPr>
          <p:cNvPr id="6149" name="Picture 5" descr="F:\mhp0L-yl8EAxpG2wJBmfveKmzAQ-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448" y="4701452"/>
            <a:ext cx="2736304" cy="1990661"/>
          </a:xfrm>
          <a:prstGeom prst="rect">
            <a:avLst/>
          </a:prstGeom>
          <a:noFill/>
          <a:effectLst>
            <a:glow rad="101600">
              <a:schemeClr val="accent2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99992" y="1635117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Мы вместе участвовали во всех возможных олимпиадах, конкурсах и проектах.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Любое школьное мероприятие, проходившее под </a:t>
            </a:r>
            <a:r>
              <a:rPr lang="ru-RU" sz="2000" b="1" dirty="0" smtClean="0">
                <a:solidFill>
                  <a:srgbClr val="7030A0"/>
                </a:solidFill>
              </a:rPr>
              <a:t>ее </a:t>
            </a:r>
            <a:r>
              <a:rPr lang="ru-RU" sz="2000" b="1" dirty="0">
                <a:solidFill>
                  <a:srgbClr val="7030A0"/>
                </a:solidFill>
              </a:rPr>
              <a:t>руководством, было красочным, интересным и торжественным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81886"/>
            <a:ext cx="2915816" cy="194886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Пользователь\Downloads\IMG-20220407-WA0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14691" b="7215"/>
          <a:stretch/>
        </p:blipFill>
        <p:spPr bwMode="auto">
          <a:xfrm>
            <a:off x="1755789" y="1380436"/>
            <a:ext cx="2304256" cy="3272700"/>
          </a:xfrm>
          <a:prstGeom prst="rect">
            <a:avLst/>
          </a:prstGeom>
          <a:noFill/>
          <a:effectLst>
            <a:glow rad="101600">
              <a:srgbClr val="FF00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2455"/>
            <a:ext cx="3159615" cy="2175545"/>
          </a:xfrm>
          <a:prstGeom prst="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39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48"/>
            <a:ext cx="9114413" cy="680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882" y="4000504"/>
            <a:ext cx="3549118" cy="266183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Пользователь\Downloads\iVgX2z0XA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476900"/>
            <a:ext cx="3707904" cy="238110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428868"/>
            <a:ext cx="3030537" cy="20431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85728"/>
            <a:ext cx="3322637" cy="27733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71934" y="1"/>
            <a:ext cx="50720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«Ищите себе такого наставника,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который уже добился того,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о чём мечтаете вы.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Ищите наставника, который уже стал тем, кем бы вы желали видеть себя»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 </a:t>
            </a:r>
            <a:r>
              <a:rPr lang="ru-RU" sz="2000" b="1" dirty="0" err="1" smtClean="0">
                <a:solidFill>
                  <a:srgbClr val="002060"/>
                </a:solidFill>
              </a:rPr>
              <a:t>Ренди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Гейдж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5" y="44624"/>
            <a:ext cx="9025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ownloads\slide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0374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8496"/>
            <a:ext cx="2830077" cy="57949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3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ownloads\1621864633_2-phonoteka_org-p-fon-dlya-prezentatsii-gumanitarnie-nauk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" y="42386"/>
            <a:ext cx="9025003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4320480" cy="284375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826"/>
            <a:ext cx="3655201" cy="32081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05" y="4437112"/>
            <a:ext cx="3342503" cy="207861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90477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Школа – это не только знания, но и тепло, которое остается с нами на протяжении всей жизни. </a:t>
            </a:r>
          </a:p>
        </p:txBody>
      </p:sp>
    </p:spTree>
    <p:extLst>
      <p:ext uri="{BB962C8B-B14F-4D97-AF65-F5344CB8AC3E}">
        <p14:creationId xmlns:p14="http://schemas.microsoft.com/office/powerpoint/2010/main" val="10741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315</TotalTime>
  <Words>231</Words>
  <Application>Microsoft Office PowerPoint</Application>
  <PresentationFormat>Экран (4:3)</PresentationFormat>
  <Paragraphs>47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iRBiS</cp:lastModifiedBy>
  <cp:revision>30</cp:revision>
  <dcterms:created xsi:type="dcterms:W3CDTF">2023-11-04T15:09:51Z</dcterms:created>
  <dcterms:modified xsi:type="dcterms:W3CDTF">2023-11-16T09:45:05Z</dcterms:modified>
</cp:coreProperties>
</file>