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257" r:id="rId4"/>
    <p:sldId id="282" r:id="rId5"/>
    <p:sldId id="258" r:id="rId6"/>
    <p:sldId id="259" r:id="rId7"/>
    <p:sldId id="260" r:id="rId8"/>
    <p:sldId id="261" r:id="rId9"/>
    <p:sldId id="263" r:id="rId10"/>
    <p:sldId id="267" r:id="rId11"/>
    <p:sldId id="268" r:id="rId12"/>
    <p:sldId id="270" r:id="rId13"/>
    <p:sldId id="273" r:id="rId14"/>
    <p:sldId id="278" r:id="rId15"/>
    <p:sldId id="276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A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6" autoAdjust="0"/>
    <p:restoredTop sz="94725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1BB4FB-9569-4E8C-BF68-3833D1EF3086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3573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Брейн – ринг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786742" cy="45982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69A52"/>
                </a:solidFill>
                <a:latin typeface="Times New Roman" pitchFamily="18" charset="0"/>
                <a:cs typeface="Times New Roman" pitchFamily="18" charset="0"/>
              </a:rPr>
              <a:t>«ПОВЫШЕНИЕ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69A52"/>
                </a:solidFill>
                <a:latin typeface="Times New Roman" pitchFamily="18" charset="0"/>
                <a:cs typeface="Times New Roman" pitchFamily="18" charset="0"/>
              </a:rPr>
              <a:t>ЭКОЛОГИЧЕСКОЙ КОМПЕТЕНЦИИ 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69A52"/>
                </a:solidFill>
                <a:latin typeface="Times New Roman" pitchFamily="18" charset="0"/>
                <a:cs typeface="Times New Roman" pitchFamily="18" charset="0"/>
              </a:rPr>
              <a:t>воспитателя»</a:t>
            </a:r>
          </a:p>
          <a:p>
            <a:pPr>
              <a:lnSpc>
                <a:spcPct val="150000"/>
              </a:lnSpc>
            </a:pP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Кузнецова Т.В., 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1Солнышко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Сонковского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Тверской 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области».</a:t>
            </a:r>
            <a:endParaRPr lang="ru-RU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Левитан «Март»</a:t>
            </a:r>
            <a:endParaRPr lang="ru-RU" dirty="0"/>
          </a:p>
        </p:txBody>
      </p:sp>
      <p:pic>
        <p:nvPicPr>
          <p:cNvPr id="20482" name="Picture 2" descr="Весна в полотнах великих художников и в поэзии (1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0001"/>
            <a:ext cx="8143900" cy="639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И. Левитан «Весна. Большая вода»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lingvist.ucoz.ru/_fr/0/2226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43866" cy="613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А.К.Саврасов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«Грачи прилетели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yweb.rollins.edu/aboguslawski/Ruspaint/rooks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16"/>
            <a:ext cx="5643602" cy="670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И.Э. Грабарь «Зимний пейзаж»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зи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31710"/>
            <a:ext cx="6572296" cy="624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39903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№5 </a:t>
            </a:r>
            <a:br>
              <a:rPr lang="ru-RU" sz="44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«Угадай по пантомиме»</a:t>
            </a:r>
            <a:endParaRPr lang="ru-RU" sz="4400" b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едагогам предлагается с помощью пластики, мимики, жестов изобразить какое – либо животное или птицу.</a:t>
            </a: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Отгадывает команда соперников</a:t>
            </a: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№6 «Народные приметы»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народную примету, связанную с погодными явлениями.</a:t>
            </a: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Кошка свернулась клубочком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Ворона кричит зимой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м…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Лягушки квакают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Воробьи в пыли купаются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Около луны звезда народилась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п...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Собаки катаются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работы.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по экологии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6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cs typeface="Trebuchet MS" panose="020B0603020202020204" pitchFamily="34" charset="0"/>
              </a:rPr>
              <a:t>« Лесные правила»</a:t>
            </a:r>
            <a:endParaRPr lang="ru-RU" dirty="0"/>
          </a:p>
        </p:txBody>
      </p:sp>
      <p:pic>
        <p:nvPicPr>
          <p:cNvPr id="4" name="Picture 2" descr="C:\Users\User\Desktop\фото творчество детей\SDC156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4168833" cy="312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2276872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правилам поведения в лесу 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дидактического материала</a:t>
            </a:r>
            <a:r>
              <a:rPr lang="ru-RU" altLang="ru-RU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57894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9306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9150"/>
            <a:ext cx="39306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52625"/>
            <a:ext cx="374808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96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cs typeface="Trebuchet MS" panose="020B0603020202020204" pitchFamily="34" charset="0"/>
              </a:rPr>
              <a:t>«Мы сажаем огород»</a:t>
            </a:r>
            <a:endParaRPr lang="ru-RU" dirty="0"/>
          </a:p>
        </p:txBody>
      </p:sp>
      <p:pic>
        <p:nvPicPr>
          <p:cNvPr id="4" name="Объект 3" descr="C:\Users\User\Desktop\фото\фото поделок\SDC1262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1880" y="2132856"/>
            <a:ext cx="4160520" cy="3562004"/>
          </a:xfrm>
        </p:spPr>
      </p:pic>
      <p:sp>
        <p:nvSpPr>
          <p:cNvPr id="5" name="TextBox 4"/>
          <p:cNvSpPr txBox="1"/>
          <p:nvPr/>
        </p:nvSpPr>
        <p:spPr>
          <a:xfrm>
            <a:off x="4860032" y="1196752"/>
            <a:ext cx="38354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познавательные способности: умение наблюдать и описывать, строить предложения, находить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следственные связи;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обобщать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 животном 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растительном мире;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осознанное и бережное отношение к живой и неживой природе.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62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937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Экологическая компетентность воспитателя- это способность и готовность к эколого-педагогической деятельности, поддержание эффективной экологической образовательной среды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869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ид.игры\SDC12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4170362" cy="3127375"/>
          </a:xfrm>
          <a:prstGeom prst="rect">
            <a:avLst/>
          </a:prstGeom>
          <a:noFill/>
        </p:spPr>
      </p:pic>
      <p:pic>
        <p:nvPicPr>
          <p:cNvPr id="3" name="Picture 3" descr="C:\Users\User\Desktop\дид.игры\SDC12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41703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70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dirty="0">
                <a:cs typeface="Trebuchet MS" panose="020B0603020202020204" pitchFamily="34" charset="0"/>
              </a:rPr>
              <a:t>« Осенние краски»</a:t>
            </a:r>
            <a:endParaRPr lang="ru-RU" dirty="0"/>
          </a:p>
        </p:txBody>
      </p:sp>
      <p:pic>
        <p:nvPicPr>
          <p:cNvPr id="4" name="Рисунок 4" descr="C:\Users\User\Desktop\старшая группа\фото дид\SDC149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19204" cy="30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2276872"/>
            <a:ext cx="3970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сильного плавного ротового выдоха;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губных мышц;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правильного речевого     дыхания.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4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Users\User\Desktop\старшая группа\фото дид\SDC14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5704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User\Desktop\Папка Кузнецовой Т.В\SDC14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500438"/>
            <a:ext cx="41687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8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cs typeface="Trebuchet MS" panose="020B0603020202020204" pitchFamily="34" charset="0"/>
              </a:rPr>
              <a:t>«Звуковые дорожки»</a:t>
            </a:r>
            <a:endParaRPr lang="ru-RU" dirty="0"/>
          </a:p>
        </p:txBody>
      </p:sp>
      <p:pic>
        <p:nvPicPr>
          <p:cNvPr id="4" name="Рисунок 4" descr="C:\Users\User\Desktop\фото май ср.гр.2017\SDC141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455622" cy="334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2564904"/>
            <a:ext cx="3538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интерес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звуков и развивать мелкую моторику пальцев рук ребёнка.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03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C:\Users\User\Desktop\фото май ср.гр.2017\SDC14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15607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 descr="C:\Users\User\Desktop\фото май ср.гр.2017\SDC14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00438"/>
            <a:ext cx="415448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C:\Users\User\Desktop\фото май ср.гр.2017\SDC141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675"/>
            <a:ext cx="4154487" cy="29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21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5934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i="1" dirty="0" smtClean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rPr>
              <a:t>ВСЕМ СПАСИБО.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проведения: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Развивать творческий потенциал педагогов, их компетентность в вопросах экологии.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Активизировать мыслительно – поисковую деятельность воспитателей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Разминка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88266"/>
            <a:ext cx="3308248" cy="4572000"/>
          </a:xfrm>
        </p:spPr>
      </p:pic>
      <p:sp>
        <p:nvSpPr>
          <p:cNvPr id="8" name="TextBox 7"/>
          <p:cNvSpPr txBox="1"/>
          <p:nvPr/>
        </p:nvSpPr>
        <p:spPr>
          <a:xfrm>
            <a:off x="4932040" y="2132856"/>
            <a:ext cx="2800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     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        ЭКСКУРСИЯ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     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МИНЕРАЛЫ            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Конкурс  №1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1"/>
            <a:ext cx="4281518" cy="592933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 какай птицы самый длинный язык?.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Кого 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листопадничками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Наука о животных.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Кто такой ихтиолог?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Что ест зимой жаба?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Какое дерево называют прадедом прадедов?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Самец кукушки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Какая нить в природе самая тонкая?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Какую траву любят кошки?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Самая высокая трава?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281518" cy="59626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Кого 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настовичками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Лесной петух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Что означает плач берёзы весной?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Наука о растениях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Почему лиственницу называют «добрым деревом?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Трава от 99 болезней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Пингвин птица или животное?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Какое дерево самое толстое на земле?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Кто такой орнитолог?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Какая охота разрешена в любое время года?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0898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Конкурс №2 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 «Ассоциация»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578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Попробуйте подобрать ассоциации экологического  характера одному педагогу из соперников.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Внешность, характер, манера поведения этого человека ассоциируется у вас 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стихией (огонь, воздух, вода, земля);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природным явлением;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животным (зверь, птица, насекомое);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растением (дерево, кустарник, цветок);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минералом.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3053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№3</a:t>
            </a:r>
            <a:b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«Кроссворд» </a:t>
            </a:r>
            <a:b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556792"/>
            <a:ext cx="6120680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093296"/>
            <a:ext cx="289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858280" cy="1399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№4 «Загадки – иллюстрации»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И.И. Шишкин «РОЖЬ»</a:t>
            </a:r>
            <a:endParaRPr lang="ru-RU" b="1" dirty="0"/>
          </a:p>
        </p:txBody>
      </p:sp>
      <p:pic>
        <p:nvPicPr>
          <p:cNvPr id="3" name="Picture 2" descr="http://content.foto.my.mail.ru/mail/olgaldinka/_answers/i-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547449" cy="5103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И.И. Шишкин «Дубовая Роща»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magiccross.com.ua/published/publicdata/1/attachments/SC/products_pictures/G476_Dumbrava_st_4db7ecb9ec798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563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566</TotalTime>
  <Words>508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          Брейн – ринг </vt:lpstr>
      <vt:lpstr>Экологическая компетентность воспитателя- это способность и готовность к эколого-педагогической деятельности, поддержание эффективной экологической образовательной среды</vt:lpstr>
      <vt:lpstr>Цель проведения:</vt:lpstr>
      <vt:lpstr> Разминка </vt:lpstr>
      <vt:lpstr>Конкурс  №1</vt:lpstr>
      <vt:lpstr>Конкурс №2  Игра «Ассоциация»</vt:lpstr>
      <vt:lpstr>Конкурс №3 «Кроссворд»                                        </vt:lpstr>
      <vt:lpstr> Конкурс №4 «Загадки – иллюстрации»  И.И. Шишкин «РОЖЬ»</vt:lpstr>
      <vt:lpstr>И.И. Шишкин «Дубовая Роща»</vt:lpstr>
      <vt:lpstr>И. Левитан «Март»</vt:lpstr>
      <vt:lpstr>И. Левитан «Весна. Большая вода»</vt:lpstr>
      <vt:lpstr>А.К.Саврасов  «Грачи прилетели</vt:lpstr>
      <vt:lpstr>И.Э. Грабарь «Зимний пейзаж»</vt:lpstr>
      <vt:lpstr>Конкурс №5  «Угадай по пантомиме»</vt:lpstr>
      <vt:lpstr>Конкурс №6 «Народные приметы»</vt:lpstr>
      <vt:lpstr>Из опыта работы. Дидактические игры по экологии</vt:lpstr>
      <vt:lpstr>« Лесные правила»</vt:lpstr>
      <vt:lpstr>Слайд 18</vt:lpstr>
      <vt:lpstr>«Мы сажаем огород»</vt:lpstr>
      <vt:lpstr>Слайд 20</vt:lpstr>
      <vt:lpstr>« Осенние краски»</vt:lpstr>
      <vt:lpstr>Слайд 22</vt:lpstr>
      <vt:lpstr>«Звуковые дорожки»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 – ринг</dc:title>
  <dc:creator>Елена</dc:creator>
  <cp:lastModifiedBy>USER</cp:lastModifiedBy>
  <cp:revision>51</cp:revision>
  <dcterms:created xsi:type="dcterms:W3CDTF">2014-11-10T08:00:55Z</dcterms:created>
  <dcterms:modified xsi:type="dcterms:W3CDTF">2024-04-19T11:40:33Z</dcterms:modified>
</cp:coreProperties>
</file>