
<file path=[Content_Types].xml><?xml version="1.0" encoding="utf-8"?>
<Types xmlns="http://schemas.openxmlformats.org/package/2006/content-types"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8" r:id="rId4"/>
    <p:sldId id="279" r:id="rId5"/>
    <p:sldId id="277" r:id="rId6"/>
    <p:sldId id="276" r:id="rId7"/>
    <p:sldId id="257" r:id="rId8"/>
    <p:sldId id="258" r:id="rId9"/>
    <p:sldId id="259" r:id="rId10"/>
    <p:sldId id="282" r:id="rId11"/>
    <p:sldId id="283" r:id="rId12"/>
    <p:sldId id="260" r:id="rId13"/>
    <p:sldId id="261" r:id="rId14"/>
    <p:sldId id="263" r:id="rId15"/>
    <p:sldId id="264" r:id="rId16"/>
    <p:sldId id="265" r:id="rId17"/>
    <p:sldId id="287" r:id="rId18"/>
    <p:sldId id="285" r:id="rId19"/>
    <p:sldId id="266" r:id="rId20"/>
    <p:sldId id="267" r:id="rId21"/>
    <p:sldId id="288" r:id="rId22"/>
    <p:sldId id="290" r:id="rId23"/>
    <p:sldId id="292" r:id="rId24"/>
    <p:sldId id="281" r:id="rId25"/>
    <p:sldId id="29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79" d="100"/>
          <a:sy n="79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:\Objects\Toys1\GCAH4537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49775"/>
            <a:ext cx="3124200" cy="230822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0" y="304800"/>
            <a:ext cx="5257800" cy="3124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DC179DA-0233-4D53-8709-92FAE4A289F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81" name="Picture 9" descr="E:\Objects\Toys1\GCAH4536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74955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7873E-AB5F-4764-BB11-786AC1587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FE807-96CA-43FD-B5BD-EB03720105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8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AAD0A-DB03-4F4F-974D-06677143B5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5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05A11-D6BE-4BB3-86F9-1B859A510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E40B1-48C4-4B03-9E0E-5CCF403BFD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84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57FB6-AFCD-4297-901E-1B124E20D8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E0AF-D522-48A0-9DE5-42B15EA072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9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763A6-42F5-42EC-9E3B-1D4E828CDE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9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FF95E-C455-437C-AEE9-42C77A2D4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7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239D7-C218-4090-9B99-A6DCD622B1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5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:\Objects\Toys1\GCAH4496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8200" cy="159385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Objects\Toys1\GCAH4538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346575"/>
            <a:ext cx="3071812" cy="251142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304800"/>
            <a:ext cx="6019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B34798-8A4A-4068-A788-DFB574F9B3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872" y="260648"/>
            <a:ext cx="5257800" cy="3816424"/>
          </a:xfrm>
        </p:spPr>
        <p:txBody>
          <a:bodyPr/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№1  Сонковского района Тверской области»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«Система поддержки раннего развития»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4293096"/>
            <a:ext cx="6696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первой квалификационной категории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Феоктистова Марина Алексеевна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260648"/>
            <a:ext cx="6048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Центр художественного чтения и театрализованной деятельности</a:t>
            </a:r>
            <a:endParaRPr lang="ru-RU" sz="4000" dirty="0"/>
          </a:p>
        </p:txBody>
      </p:sp>
      <p:pic>
        <p:nvPicPr>
          <p:cNvPr id="6" name="Содержимое 3" descr="DSC09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93784"/>
            <a:ext cx="324036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00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марине на конференцию\SDC12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86003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User\Desktop\марине на конференцию\Новая папка\DSCF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55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4482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99869" y="188640"/>
            <a:ext cx="3652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Сюжетно-ролевые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4000" dirty="0"/>
          </a:p>
        </p:txBody>
      </p:sp>
      <p:pic>
        <p:nvPicPr>
          <p:cNvPr id="6" name="Picture 2" descr="C:\Users\User\Desktop\марине на конференцию\Новая папка\DSCF0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50305"/>
            <a:ext cx="410445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User\Desktop\марине на конференцию\Новая папка\DSCF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5" y="3356992"/>
            <a:ext cx="4455107" cy="323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5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116633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Центр строительных и конструктивных игр</a:t>
            </a:r>
            <a:endParaRPr lang="ru-RU" sz="4000" b="1" i="1" dirty="0"/>
          </a:p>
        </p:txBody>
      </p:sp>
      <p:pic>
        <p:nvPicPr>
          <p:cNvPr id="5" name="Picture 2" descr="C:\Users\User\Desktop\марине на конференцию\Новая папка (2)\DSCF0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31236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esktop\фото для презентации\SDC11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512" y="1767044"/>
            <a:ext cx="4169664" cy="3127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39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9452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031552" y="3789040"/>
            <a:ext cx="411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2235" y="1628800"/>
            <a:ext cx="4495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«Юного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пешехода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/>
          </a:p>
        </p:txBody>
      </p:sp>
      <p:pic>
        <p:nvPicPr>
          <p:cNvPr id="7" name="Picture 2" descr="C:\Users\User\Desktop\марине на конференцию\SDC12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9" y="3573016"/>
            <a:ext cx="458815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User\Desktop\младшая группа\фото в паспорт\SDC12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29" y="260648"/>
            <a:ext cx="4283968" cy="295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07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3917052"/>
            <a:ext cx="425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980728"/>
            <a:ext cx="4154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Изо</a:t>
            </a:r>
            <a:endParaRPr lang="ru-RU" sz="4000" dirty="0"/>
          </a:p>
        </p:txBody>
      </p:sp>
      <p:pic>
        <p:nvPicPr>
          <p:cNvPr id="7" name="Picture 3" descr="C:\Users\User\Desktop\фото для презентации\SDC11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3468"/>
            <a:ext cx="4104456" cy="3241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User\Desktop\марине на конференцию\SDC12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4032448" cy="294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33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5068" y="35730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195736" y="116632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Центр двигательной активности и музыкального развития</a:t>
            </a:r>
            <a:endParaRPr lang="ru-RU" sz="4000" dirty="0"/>
          </a:p>
        </p:txBody>
      </p:sp>
      <p:pic>
        <p:nvPicPr>
          <p:cNvPr id="7" name="Содержимое 3" descr="DSC09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2204865"/>
            <a:ext cx="4103905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esktop\фото для презентации\SDC11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98" y="2204864"/>
            <a:ext cx="4463137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28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6944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/>
          </a:p>
        </p:txBody>
      </p:sp>
      <p:pic>
        <p:nvPicPr>
          <p:cNvPr id="6" name="Picture 2" descr="C:\Users\User\Desktop\марине на конференцию\Новая папка\DSCF0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450440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User\Desktop\марине на конференцию\стенд флаг дети\DSCF0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5" y="3356992"/>
            <a:ext cx="4361435" cy="3473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1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8650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067944" y="532727"/>
            <a:ext cx="311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«Мы гуляем»</a:t>
            </a:r>
            <a:endParaRPr lang="ru-RU" sz="4000" dirty="0"/>
          </a:p>
        </p:txBody>
      </p:sp>
      <p:pic>
        <p:nvPicPr>
          <p:cNvPr id="6" name="Picture 2" descr="C:\Users\User\Desktop\марине на конференцию\SDC14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9023"/>
            <a:ext cx="547260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435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733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004048" y="373358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64443" y="116632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Психолого-педагогическое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сопровождение родителей</a:t>
            </a:r>
            <a:endParaRPr lang="ru-RU" dirty="0"/>
          </a:p>
        </p:txBody>
      </p:sp>
      <p:sp>
        <p:nvSpPr>
          <p:cNvPr id="7" name="Облако 6"/>
          <p:cNvSpPr/>
          <p:nvPr/>
        </p:nvSpPr>
        <p:spPr>
          <a:xfrm>
            <a:off x="2285984" y="1000108"/>
            <a:ext cx="6643734" cy="128588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работы ДОУ с семьёй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0" y="2708920"/>
            <a:ext cx="5607851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благоприятного взаимодействия с родителями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074006">
            <a:off x="2821736" y="2211566"/>
            <a:ext cx="64294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3143208" y="4077072"/>
            <a:ext cx="6000792" cy="14950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Установление доверительных, партнерских отношений с родителями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142844" y="5572140"/>
            <a:ext cx="5857916" cy="11692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семьи в единое образовательное пространство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255411" y="2214352"/>
            <a:ext cx="745911" cy="1701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826172" y="446681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0294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71800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49411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pic>
        <p:nvPicPr>
          <p:cNvPr id="5" name="Picture 2" descr="C:\Users\User\Desktop\отчёты Кузнецова Т.В. Феоктистова М.А\осенний праздник 2015 мл\SDC10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504568" cy="364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esktop\марине на конференцию\SDC10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032448" cy="282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55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3645024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скрин</a:t>
            </a:r>
            <a:endParaRPr lang="ru-RU" dirty="0"/>
          </a:p>
        </p:txBody>
      </p:sp>
      <p:pic>
        <p:nvPicPr>
          <p:cNvPr id="1026" name="Picture 2" descr="C:\Users\User\Desktop\скринш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77281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Мастер-классы</a:t>
            </a:r>
            <a:endParaRPr lang="ru-RU" sz="4000" dirty="0"/>
          </a:p>
        </p:txBody>
      </p:sp>
      <p:pic>
        <p:nvPicPr>
          <p:cNvPr id="3" name="Picture 2" descr="C:\Users\User\Desktop\младшая группа\фото род.собр\SDC12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65080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C:\Users\User\Desktop\младшая группа\фото род.собр\SDC12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176464" cy="3271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177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2119" y="389855"/>
            <a:ext cx="4925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Конкурсы и выставки</a:t>
            </a:r>
            <a:endParaRPr lang="ru-RU" sz="4000" dirty="0"/>
          </a:p>
        </p:txBody>
      </p:sp>
      <p:pic>
        <p:nvPicPr>
          <p:cNvPr id="3" name="Picture 2" descr="C:\Users\User\Desktop\фото\осенняя выставка мл.гр\SDC1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176463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User\Desktop\фото\экология\SDC14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93749"/>
            <a:ext cx="4369720" cy="322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186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фото для презентации\SDC11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295207" cy="396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C:\Users\User\Desktop\фото для презентации\SDC11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284984"/>
            <a:ext cx="4680520" cy="3484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220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44824"/>
            <a:ext cx="6480720" cy="3024336"/>
          </a:xfrm>
        </p:spPr>
        <p:txBody>
          <a:bodyPr/>
          <a:lstStyle/>
          <a:p>
            <a:r>
              <a:rPr lang="ru-RU" sz="4000" b="1" i="1" dirty="0" smtClean="0"/>
              <a:t>Детский сад ,детский сад</a:t>
            </a:r>
            <a:br>
              <a:rPr lang="ru-RU" sz="4000" b="1" i="1" dirty="0" smtClean="0"/>
            </a:br>
            <a:r>
              <a:rPr lang="ru-RU" sz="4000" b="1" i="1" dirty="0" smtClean="0"/>
              <a:t>почему так говорят?</a:t>
            </a:r>
            <a:br>
              <a:rPr lang="ru-RU" sz="4000" b="1" i="1" dirty="0" smtClean="0"/>
            </a:br>
            <a:r>
              <a:rPr lang="ru-RU" sz="4000" b="1" i="1" dirty="0" smtClean="0"/>
              <a:t>Потому что дружно в нём</a:t>
            </a:r>
            <a:br>
              <a:rPr lang="ru-RU" sz="4000" b="1" i="1" dirty="0" smtClean="0"/>
            </a:br>
            <a:r>
              <a:rPr lang="ru-RU" sz="4000" b="1" i="1" dirty="0" smtClean="0"/>
              <a:t>мы одной семьёй растём!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img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8024" y="260648"/>
            <a:ext cx="410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/>
          </a:p>
        </p:txBody>
      </p:sp>
      <p:pic>
        <p:nvPicPr>
          <p:cNvPr id="4" name="Picture 3" descr="C:\Users\User\Desktop\фото для презентации\SDC11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22192" cy="266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User\Desktop\фото для презентации\SDC1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5361709" cy="3499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30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188640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3400" b="1" u="sng" dirty="0">
                <a:latin typeface="Times New Roman" pitchFamily="18" charset="0"/>
                <a:cs typeface="Times New Roman" pitchFamily="18" charset="0"/>
              </a:rPr>
              <a:t>Условия для раннего развития детей в возрасте до 3-х лет в соответствии с требованиями ФГОС ДО</a:t>
            </a:r>
            <a:endParaRPr lang="ru-RU" sz="3400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996952"/>
            <a:ext cx="725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Кадровые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Материально – технические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Психолого-педагогические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183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то\осенний праздник 2015 мл\SDC10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0120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16632"/>
            <a:ext cx="7100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/>
              <a:t>Проект «В деткий сад без слёз»</a:t>
            </a:r>
          </a:p>
        </p:txBody>
      </p:sp>
      <p:pic>
        <p:nvPicPr>
          <p:cNvPr id="8" name="Picture 2" descr="C:\Users\User\Desktop\марине на конференцию\DSCF07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" y="3645024"/>
            <a:ext cx="4697712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User\Desktop\фото для презентации\SDC115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43" y="824518"/>
            <a:ext cx="4652326" cy="315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36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1188" y="260648"/>
            <a:ext cx="424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/>
          </a:p>
        </p:txBody>
      </p:sp>
      <p:pic>
        <p:nvPicPr>
          <p:cNvPr id="8" name="Picture 2" descr="C:\Users\User\Desktop\марине на конференцию\DSCF0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66" y="0"/>
            <a:ext cx="4968552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C:\Users\User\Desktop\фото для презентации\SDC11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536504" cy="3413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86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607" y="20300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518520" y="36508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116632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Центр сенсорики и развития мелкой моторики</a:t>
            </a:r>
            <a:endParaRPr lang="ru-RU" sz="3200" dirty="0"/>
          </a:p>
        </p:txBody>
      </p:sp>
      <p:pic>
        <p:nvPicPr>
          <p:cNvPr id="7" name="Содержимое 3" descr="P3301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34" y="3321819"/>
            <a:ext cx="4714908" cy="353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esktop\марине на конференцию\Новая папка\DSCF0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74470"/>
            <a:ext cx="4392488" cy="3271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160" y="1954559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/>
          </a:p>
          <a:p>
            <a:endParaRPr lang="ru-RU" b="1" i="1" dirty="0"/>
          </a:p>
        </p:txBody>
      </p:sp>
      <p:pic>
        <p:nvPicPr>
          <p:cNvPr id="6" name="Picture 3" descr="C:\Users\User\Desktop\фото для презентации\SDC11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55976" cy="350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User\Desktop\фото для презентации\SDC11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01008"/>
            <a:ext cx="4680520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15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55" y="19888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35730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/>
          </a:p>
        </p:txBody>
      </p:sp>
      <p:pic>
        <p:nvPicPr>
          <p:cNvPr id="7" name="Picture 2" descr="C:\Users\User\Desktop\фото для презентации\SDC11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355869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C:\Users\User\Desktop\фото для презентации\SDC11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81" y="100494"/>
            <a:ext cx="4606288" cy="350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772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YS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TOYS</Template>
  <TotalTime>443</TotalTime>
  <Words>110</Words>
  <Application>Microsoft Office PowerPoint</Application>
  <PresentationFormat>Экран (4:3)</PresentationFormat>
  <Paragraphs>34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TOYS</vt:lpstr>
      <vt:lpstr>Муниципальное дошкольное образовательное учреждение «Детский сад №1  Сонковского района Тверской области»   «Система поддержки раннего развития»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 ,детский сад почему так говорят? Потому что дружно в нём мы одной семьёй растём!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</dc:creator>
  <cp:lastModifiedBy>User</cp:lastModifiedBy>
  <cp:revision>47</cp:revision>
  <dcterms:created xsi:type="dcterms:W3CDTF">2011-09-03T16:01:06Z</dcterms:created>
  <dcterms:modified xsi:type="dcterms:W3CDTF">2019-08-26T05:59:06Z</dcterms:modified>
</cp:coreProperties>
</file>