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theme/theme5.xml" ContentType="application/vnd.openxmlformats-officedocument.theme+xml"/>
  <Override PartName="/ppt/slideLayouts/slideLayout5.xml" ContentType="application/vnd.openxmlformats-officedocument.presentationml.slideLayout+xml"/>
  <Override PartName="/ppt/theme/theme6.xml" ContentType="application/vnd.openxmlformats-officedocument.them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Layouts/slideLayout7.xml" ContentType="application/vnd.openxmlformats-officedocument.presentationml.slideLayout+xml"/>
  <Override PartName="/ppt/theme/theme8.xml" ContentType="application/vnd.openxmlformats-officedocument.theme+xml"/>
  <Override PartName="/ppt/slideLayouts/slideLayout8.xml" ContentType="application/vnd.openxmlformats-officedocument.presentationml.slideLayout+xml"/>
  <Override PartName="/ppt/theme/theme9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slideLayouts/slideLayout10.xml" ContentType="application/vnd.openxmlformats-officedocument.presentationml.slideLayout+xml"/>
  <Override PartName="/ppt/theme/theme11.xml" ContentType="application/vnd.openxmlformats-officedocument.theme+xml"/>
  <Override PartName="/ppt/slideLayouts/slideLayout11.xml" ContentType="application/vnd.openxmlformats-officedocument.presentationml.slideLayout+xml"/>
  <Override PartName="/ppt/theme/theme12.xml" ContentType="application/vnd.openxmlformats-officedocument.theme+xml"/>
  <Override PartName="/ppt/slideLayouts/slideLayout1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  <p:sldMasterId id="2147483662" r:id="rId3"/>
    <p:sldMasterId id="2147483663" r:id="rId4"/>
    <p:sldMasterId id="2147483664" r:id="rId5"/>
    <p:sldMasterId id="2147483665" r:id="rId6"/>
    <p:sldMasterId id="2147483666" r:id="rId7"/>
    <p:sldMasterId id="2147483667" r:id="rId8"/>
    <p:sldMasterId id="2147483668" r:id="rId9"/>
    <p:sldMasterId id="2147483669" r:id="rId10"/>
    <p:sldMasterId id="2147483670" r:id="rId11"/>
    <p:sldMasterId id="2147483671" r:id="rId12"/>
    <p:sldMasterId id="2147483672" r:id="rId13"/>
  </p:sldMasterIdLst>
  <p:notesMasterIdLst>
    <p:notesMasterId r:id="rId27"/>
  </p:notesMasterIdLst>
  <p:sldIdLst>
    <p:sldId id="256" r:id="rId14"/>
    <p:sldId id="267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8" r:id="rId25"/>
    <p:sldId id="266" r:id="rId26"/>
  </p:sldIdLst>
  <p:sldSz cx="9720263" cy="64801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6318B-7107-4D16-9773-733E2C59812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0"/>
      <dgm:spPr/>
    </dgm:pt>
    <dgm:pt modelId="{1696C42B-F559-4F69-AB7B-24ABE9A11DE9}" type="pres">
      <dgm:prSet presAssocID="{EAD6318B-7107-4D16-9773-733E2C59812E}" presName="CompostProcess" presStyleCnt="0">
        <dgm:presLayoutVars>
          <dgm:dir/>
          <dgm:resizeHandles val="exact"/>
        </dgm:presLayoutVars>
      </dgm:prSet>
      <dgm:spPr/>
    </dgm:pt>
    <dgm:pt modelId="{3373AA0D-6063-4E97-ADC5-760F0DF209C7}" type="pres">
      <dgm:prSet presAssocID="{EAD6318B-7107-4D16-9773-733E2C59812E}" presName="arrow" presStyleLbl="bgShp" presStyleIdx="0" presStyleCnt="1"/>
      <dgm:spPr/>
    </dgm:pt>
    <dgm:pt modelId="{2FDC8F13-3EC4-4311-8455-BC9CF17EB93D}" type="pres">
      <dgm:prSet presAssocID="{EAD6318B-7107-4D16-9773-733E2C59812E}" presName="linearProcess" presStyleCnt="0"/>
      <dgm:spPr/>
    </dgm:pt>
  </dgm:ptLst>
  <dgm:cxnLst>
    <dgm:cxn modelId="{C145E00E-00BD-42E1-BD3A-C409EC5A7B90}" type="presOf" srcId="{EAD6318B-7107-4D16-9773-733E2C59812E}" destId="{1696C42B-F559-4F69-AB7B-24ABE9A11DE9}" srcOrd="0" destOrd="0" presId="urn:microsoft.com/office/officeart/2005/8/layout/hProcess9"/>
    <dgm:cxn modelId="{6094DF52-AEE6-4D16-B3D6-027EC48C67AB}" type="presParOf" srcId="{1696C42B-F559-4F69-AB7B-24ABE9A11DE9}" destId="{3373AA0D-6063-4E97-ADC5-760F0DF209C7}" srcOrd="0" destOrd="0" presId="urn:microsoft.com/office/officeart/2005/8/layout/hProcess9"/>
    <dgm:cxn modelId="{66AD6726-F336-4488-ADBE-4B7C250CFBC1}" type="presParOf" srcId="{1696C42B-F559-4F69-AB7B-24ABE9A11DE9}" destId="{2FDC8F13-3EC4-4311-8455-BC9CF17EB93D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3AA0D-6063-4E97-ADC5-760F0DF209C7}">
      <dsp:nvSpPr>
        <dsp:cNvPr id="0" name=""/>
        <dsp:cNvSpPr/>
      </dsp:nvSpPr>
      <dsp:spPr>
        <a:xfrm>
          <a:off x="98397" y="0"/>
          <a:ext cx="1115171" cy="662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>
            <a:spLocks noGrp="1" noRot="1" noChangeAspect="1"/>
          </p:cNvSpPr>
          <p:nvPr>
            <p:ph type="sldImg" idx="2"/>
          </p:nvPr>
        </p:nvSpPr>
        <p:spPr>
          <a:xfrm>
            <a:off x="1276350" y="1092200"/>
            <a:ext cx="4791075" cy="39258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" name="Google Shape;8;n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75237" cy="435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75237" cy="43576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092200"/>
            <a:ext cx="5886450" cy="3925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75237" cy="43576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092200"/>
            <a:ext cx="5886450" cy="3925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092200"/>
            <a:ext cx="5900737" cy="3933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7" name="Google Shape;147;p9:notes"/>
          <p:cNvSpPr txBox="1">
            <a:spLocks noGrp="1"/>
          </p:cNvSpPr>
          <p:nvPr>
            <p:ph type="body" idx="1"/>
          </p:nvPr>
        </p:nvSpPr>
        <p:spPr>
          <a:xfrm>
            <a:off x="1138237" y="5407025"/>
            <a:ext cx="5083175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28663" y="2012950"/>
            <a:ext cx="8262937" cy="138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457325" y="3671888"/>
            <a:ext cx="68056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2100"/>
              <a:buNone/>
              <a:defRPr/>
            </a:lvl3pPr>
            <a:lvl4pPr lvl="3" algn="ctr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2824163" y="-307976"/>
            <a:ext cx="4073525" cy="8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5282406" y="2150269"/>
            <a:ext cx="5376863" cy="207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059656" y="153194"/>
            <a:ext cx="5376863" cy="606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714375" y="1801813"/>
            <a:ext cx="407035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7125" y="1801813"/>
            <a:ext cx="407035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485775" y="2055813"/>
            <a:ext cx="4295775" cy="373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937125" y="1450975"/>
            <a:ext cx="429736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937125" y="2055813"/>
            <a:ext cx="4297363" cy="373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3800475" y="258763"/>
            <a:ext cx="5434013" cy="552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485775" y="1355725"/>
            <a:ext cx="3198813" cy="4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1905000" y="579438"/>
            <a:ext cx="5832475" cy="388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1905000" y="5072063"/>
            <a:ext cx="5832475" cy="76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714375" y="498475"/>
            <a:ext cx="8293100" cy="115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293100" cy="407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>
            <a:lvl1pPr marL="457200" marR="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5000"/>
              </a:lnSpc>
              <a:spcBef>
                <a:spcPts val="1213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5000"/>
              </a:lnSpc>
              <a:spcBef>
                <a:spcPts val="975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5000"/>
              </a:lnSpc>
              <a:spcBef>
                <a:spcPts val="73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5000"/>
              </a:lnSpc>
              <a:spcBef>
                <a:spcPts val="488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5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37" y="0"/>
            <a:ext cx="9686925" cy="64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6"/>
          <p:cNvSpPr txBox="1">
            <a:spLocks noGrp="1"/>
          </p:cNvSpPr>
          <p:nvPr>
            <p:ph type="ctrTitle"/>
          </p:nvPr>
        </p:nvSpPr>
        <p:spPr>
          <a:xfrm>
            <a:off x="728663" y="344556"/>
            <a:ext cx="8137042" cy="340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Презентация на тему:</a:t>
            </a:r>
            <a:b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«Море нас к себе зовет,</a:t>
            </a:r>
            <a:b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море голос подает.»</a:t>
            </a:r>
            <a:b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400" b="1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 </a:t>
            </a:r>
            <a:r>
              <a:rPr lang="en-US" sz="4400" b="1" i="0" u="none" dirty="0" err="1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Лагздынь</a:t>
            </a:r>
            <a: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54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sz="4400" dirty="0"/>
          </a:p>
        </p:txBody>
      </p:sp>
      <p:sp>
        <p:nvSpPr>
          <p:cNvPr id="92" name="Google Shape;92;p26"/>
          <p:cNvSpPr txBox="1">
            <a:spLocks noGrp="1"/>
          </p:cNvSpPr>
          <p:nvPr>
            <p:ph type="subTitle" idx="1"/>
          </p:nvPr>
        </p:nvSpPr>
        <p:spPr>
          <a:xfrm>
            <a:off x="1457325" y="3671887"/>
            <a:ext cx="6805612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2700" b="0" i="0" u="none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-RU" sz="2700" b="0" i="0" u="none" dirty="0" smtClean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МДОУ «Детский сад №3»</a:t>
            </a:r>
            <a:endParaRPr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30463" y="2978478"/>
            <a:ext cx="485775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8348" y="1"/>
            <a:ext cx="4551914" cy="42937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4"/>
          <p:cNvSpPr txBox="1">
            <a:spLocks noGrp="1"/>
          </p:cNvSpPr>
          <p:nvPr>
            <p:ph type="title"/>
          </p:nvPr>
        </p:nvSpPr>
        <p:spPr>
          <a:xfrm>
            <a:off x="179387" y="487362"/>
            <a:ext cx="8836025" cy="118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Толстый краб ползет, 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спешит,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Рыб пугает и смешит</a:t>
            </a:r>
            <a:r>
              <a:rPr lang="en-US" sz="4000" b="0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pic>
        <p:nvPicPr>
          <p:cNvPr id="152" name="Google Shape;15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438400"/>
            <a:ext cx="4787899" cy="39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787" y="179387"/>
            <a:ext cx="3321050" cy="611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5"/>
          <p:cNvPicPr preferRelativeResize="0"/>
          <p:nvPr/>
        </p:nvPicPr>
        <p:blipFill rotWithShape="1">
          <a:blip r:embed="rId5">
            <a:alphaModFix/>
          </a:blip>
          <a:srcRect l="5322" b="20085"/>
          <a:stretch/>
        </p:blipFill>
        <p:spPr>
          <a:xfrm>
            <a:off x="1" y="3532187"/>
            <a:ext cx="5483224" cy="294798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107950" y="122237"/>
            <a:ext cx="8913812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Обхватив хвостом травинку,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за край, за серединку,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коралловый пенек,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Хочет сесть в воде конек,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 не получается: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в воде качается</a:t>
            </a:r>
            <a:r>
              <a:rPr lang="ru-RU" sz="4000" b="0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Поднялась со дна вдруг тина!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море - грохот! В море - гул!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Нападают на дельфина кровожадных пять акул!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75" y="2358887"/>
            <a:ext cx="8293100" cy="35164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arnapress.kz/i/Posts/6879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2365" y="2266121"/>
            <a:ext cx="8256105" cy="42140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339725" y="179387"/>
            <a:ext cx="8301037" cy="465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со мной?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Никак я спал?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Шёпот гальки, 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Шум прибоя...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Море голос подает!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море!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Знаю — море!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Усыпляет и зовет</a:t>
            </a:r>
            <a:r>
              <a:rPr lang="ru-RU" sz="4000" b="0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/>
          </a:p>
        </p:txBody>
      </p:sp>
      <p:pic>
        <p:nvPicPr>
          <p:cNvPr id="4" name="Picture 2" descr="http://lfly.ru/wp-content/uploads/2017/03/mor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58748" y="2478156"/>
            <a:ext cx="5161515" cy="373711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Цель: </a:t>
            </a:r>
            <a:br>
              <a:rPr lang="ru-RU" b="1" dirty="0" smtClean="0"/>
            </a:br>
            <a:r>
              <a:rPr lang="ru-RU" sz="3600" b="1" dirty="0" smtClean="0"/>
              <a:t>Познакомить младших дошкольников с обитателями моря.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Воспитывать эстетическое отношение к природе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/>
          </a:p>
        </p:txBody>
      </p:sp>
      <p:pic>
        <p:nvPicPr>
          <p:cNvPr id="5" name="Google Shape;16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4983" y="2808514"/>
            <a:ext cx="4748443" cy="3671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title"/>
          </p:nvPr>
        </p:nvSpPr>
        <p:spPr>
          <a:xfrm>
            <a:off x="714375" y="538162"/>
            <a:ext cx="8301037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Мчатся белые барашки</a:t>
            </a:r>
            <a:r>
              <a:rPr lang="ru-RU" b="1" dirty="0" smtClean="0"/>
              <a:t>,</a:t>
            </a:r>
            <a:endParaRPr b="1" dirty="0"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301037" cy="415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/>
          <a:p>
            <a:pPr marL="3429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9" name="Google Shape;9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49287"/>
            <a:ext cx="9720263" cy="4730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title"/>
          </p:nvPr>
        </p:nvSpPr>
        <p:spPr>
          <a:xfrm>
            <a:off x="714375" y="538162"/>
            <a:ext cx="8301037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b="1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Гальку круглую жуют</a:t>
            </a:r>
            <a:r>
              <a:rPr lang="en-US" b="1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b="1" dirty="0"/>
          </a:p>
        </p:txBody>
      </p:sp>
      <p:sp>
        <p:nvSpPr>
          <p:cNvPr id="105" name="Google Shape;105;p28"/>
          <p:cNvSpPr txBox="1">
            <a:spLocks noGrp="1"/>
          </p:cNvSpPr>
          <p:nvPr>
            <p:ph type="body" idx="1"/>
          </p:nvPr>
        </p:nvSpPr>
        <p:spPr>
          <a:xfrm>
            <a:off x="714375" y="1801812"/>
            <a:ext cx="8301037" cy="415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/>
          <a:p>
            <a:pPr marL="3429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19249"/>
            <a:ext cx="9720263" cy="48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720263" cy="648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9"/>
          <p:cNvSpPr txBox="1">
            <a:spLocks noGrp="1"/>
          </p:cNvSpPr>
          <p:nvPr>
            <p:ph type="title"/>
          </p:nvPr>
        </p:nvSpPr>
        <p:spPr>
          <a:xfrm>
            <a:off x="179387" y="23812"/>
            <a:ext cx="8999537" cy="645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Полосатые тельняшки 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мне покоя не дают.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лежу на берегу,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Дом из гальки стерегу!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вода — качается...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глаза — </a:t>
            </a:r>
            <a:r>
              <a:rPr lang="ru-RU" sz="4000" b="1" i="0" u="none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сли-па-ют-ся</a:t>
            </a: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6056244" y="6877878"/>
          <a:ext cx="1311966" cy="6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0627" y="0"/>
            <a:ext cx="4379636" cy="371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3193774"/>
            <a:ext cx="5393634" cy="32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21762" cy="349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Волны ластятся ко мне...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такое? Я — на дне?!...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Вот сверкнули плавники.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рыбьи косяки — 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Иваси, треска, селедка</a:t>
            </a:r>
            <a:r>
              <a:rPr lang="en-US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en-US" sz="40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40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dirty="0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58975"/>
            <a:ext cx="9720263" cy="45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714375" y="196850"/>
            <a:ext cx="8301037" cy="17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Ёж на дне лежит, как щетка!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Ярко-синие иголки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него тверды и колки</a:t>
            </a:r>
            <a:r>
              <a:rPr lang="ru-RU" sz="4000" b="0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1175" y="100012"/>
            <a:ext cx="3949700" cy="367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163512" y="138112"/>
            <a:ext cx="9017000" cy="2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Вот несется осьминог,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Пара глаз и восемь ног.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Хорошо, что босиком,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Жмет за рыбьим косяком</a:t>
            </a:r>
            <a:r>
              <a:rPr lang="en-US" sz="4000" b="0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pic>
        <p:nvPicPr>
          <p:cNvPr id="136" name="Google Shape;13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512" y="2643187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>
            <a:spLocks noGrp="1"/>
          </p:cNvSpPr>
          <p:nvPr>
            <p:ph type="title"/>
          </p:nvPr>
        </p:nvSpPr>
        <p:spPr>
          <a:xfrm>
            <a:off x="714375" y="487362"/>
            <a:ext cx="8301037" cy="118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0" rIns="0" bIns="0" anchor="ctr" anchorCtr="0">
            <a:noAutofit/>
          </a:bodyPr>
          <a:lstStyle/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Звезды</a:t>
            </a:r>
            <a:r>
              <a:rPr lang="en-US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плавают по днищу,</a:t>
            </a:r>
            <a:b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1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Звезды в море ищут пищу</a:t>
            </a:r>
            <a:r>
              <a:rPr lang="ru-RU" sz="4000" b="0" i="0" u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dirty="0"/>
          </a:p>
        </p:txBody>
      </p:sp>
      <p:sp>
        <p:nvSpPr>
          <p:cNvPr id="142" name="Google Shape;142;p33"/>
          <p:cNvSpPr txBox="1">
            <a:spLocks noGrp="1"/>
          </p:cNvSpPr>
          <p:nvPr>
            <p:ph type="body" idx="1"/>
          </p:nvPr>
        </p:nvSpPr>
        <p:spPr>
          <a:xfrm>
            <a:off x="714375" y="1842052"/>
            <a:ext cx="8138077" cy="411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00" rIns="0" bIns="0" anchor="t" anchorCtr="0">
            <a:noAutofit/>
          </a:bodyPr>
          <a:lstStyle/>
          <a:p>
            <a:pPr marL="3429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3" name="Google Shape;14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0312" y="1802296"/>
            <a:ext cx="4572000" cy="449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775791"/>
            <a:ext cx="4611757" cy="447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59</Words>
  <Application>Microsoft Office PowerPoint</Application>
  <PresentationFormat>Произвольный</PresentationFormat>
  <Paragraphs>23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Arial</vt:lpstr>
      <vt:lpstr>Times New Roman</vt:lpstr>
      <vt:lpstr>17_Оформление по умолчанию</vt:lpstr>
      <vt:lpstr>18_Оформление по умолчанию</vt:lpstr>
      <vt:lpstr>16_Оформление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25_Оформление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  Презентация на тему: «Море нас к себе зовет, море голос подает.» Г. Лагздынь  </vt:lpstr>
      <vt:lpstr>Цель:  Познакомить младших дошкольников с обитателями моря.</vt:lpstr>
      <vt:lpstr>Мчатся белые барашки,</vt:lpstr>
      <vt:lpstr>Гальку круглую жуют!</vt:lpstr>
      <vt:lpstr>Полосатые тельняшки  мне покоя не дают. Я лежу на берегу, Дом из гальки стерегу! А вода — качается... А глаза — сли-па-ют-ся...  </vt:lpstr>
      <vt:lpstr>Волны ластятся ко мне... Что такое? Я — на дне?!... Вот сверкнули плавники. Это рыбьи косяки —  Иваси, треска, селедка, </vt:lpstr>
      <vt:lpstr>Ёж на дне лежит, как щетка! Ярко-синие иголки У него тверды и колки.</vt:lpstr>
      <vt:lpstr>Вот несется осьминог, Пара глаз и восемь ног. Хорошо, что босиком, Жмет за рыбьим косяком.</vt:lpstr>
      <vt:lpstr>Звезды плавают по днищу, Звезды в море ищут пищу.</vt:lpstr>
      <vt:lpstr>Толстый краб ползет,  спешит, Рыб пугает и смешит.</vt:lpstr>
      <vt:lpstr>Обхватив хвостом травинку, Не за край, за серединку, За коралловый пенек, Хочет сесть в воде конек, Но не получается: Все в воде качается.</vt:lpstr>
      <vt:lpstr> Поднялась со дна вдруг тина! В море - грохот! В море - гул! Нападают на дельфина кровожадных пять акул! </vt:lpstr>
      <vt:lpstr>Что со мной? Никак я спал? Шёпот гальки,  Шум прибоя... Море голос подает! Это море! Знаю — море! Усыпляет и зовет.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Море голос подает</dc:title>
  <cp:lastModifiedBy>Пользователь</cp:lastModifiedBy>
  <cp:revision>13</cp:revision>
  <dcterms:modified xsi:type="dcterms:W3CDTF">2020-07-21T11:06:29Z</dcterms:modified>
</cp:coreProperties>
</file>