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89"/>
    <a:srgbClr val="5850F6"/>
    <a:srgbClr val="8D3F55"/>
    <a:srgbClr val="858200"/>
    <a:srgbClr val="CCCC00"/>
    <a:srgbClr val="FF6600"/>
    <a:srgbClr val="990033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1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1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3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7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353283"/>
          </a:xfrm>
        </p:spPr>
        <p:txBody>
          <a:bodyPr>
            <a:normAutofit fontScale="90000"/>
          </a:bodyPr>
          <a:lstStyle/>
          <a:p>
            <a:r>
              <a:rPr lang="ru-RU" sz="7300" dirty="0" err="1" smtClean="0">
                <a:solidFill>
                  <a:srgbClr val="D60093"/>
                </a:solidFill>
                <a:latin typeface="Monotype Corsiva" panose="03010101010201010101" pitchFamily="66" charset="0"/>
              </a:rPr>
              <a:t>Лагздынь</a:t>
            </a:r>
            <a:r>
              <a:rPr lang="ru-RU" sz="7300" dirty="0" smtClean="0">
                <a:solidFill>
                  <a:srgbClr val="D60093"/>
                </a:solidFill>
                <a:latin typeface="Monotype Corsiva" panose="03010101010201010101" pitchFamily="66" charset="0"/>
              </a:rPr>
              <a:t> </a:t>
            </a:r>
            <a:r>
              <a:rPr lang="ru-RU" sz="7300" dirty="0" err="1">
                <a:solidFill>
                  <a:srgbClr val="D60093"/>
                </a:solidFill>
                <a:latin typeface="Monotype Corsiva" panose="03010101010201010101" pitchFamily="66" charset="0"/>
              </a:rPr>
              <a:t>Гайда</a:t>
            </a:r>
            <a:r>
              <a:rPr lang="ru-RU" sz="7300" dirty="0">
                <a:solidFill>
                  <a:srgbClr val="D60093"/>
                </a:solidFill>
                <a:latin typeface="Monotype Corsiva" panose="03010101010201010101" pitchFamily="66" charset="0"/>
              </a:rPr>
              <a:t> </a:t>
            </a:r>
            <a:r>
              <a:rPr lang="ru-RU" sz="7300" dirty="0" err="1">
                <a:solidFill>
                  <a:srgbClr val="D60093"/>
                </a:solidFill>
                <a:latin typeface="Monotype Corsiva" panose="03010101010201010101" pitchFamily="66" charset="0"/>
              </a:rPr>
              <a:t>Рейнгольдовна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45" y="2606040"/>
            <a:ext cx="5979795" cy="403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7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33054"/>
            <a:ext cx="5934969" cy="43087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</a:t>
            </a:r>
            <a:r>
              <a:rPr lang="ru-RU" dirty="0" smtClean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знаменитой детской писательнице из Твери </a:t>
            </a:r>
            <a:r>
              <a:rPr lang="ru-RU" dirty="0" err="1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Гайде</a:t>
            </a:r>
            <a:r>
              <a:rPr lang="ru-RU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исполнится 90лет</a:t>
            </a:r>
            <a:r>
              <a:rPr lang="ru-RU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smtClean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9D13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Хочу, чтобы меня воспринимали и как серьезного поэта»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37" y="1205346"/>
            <a:ext cx="4093153" cy="43364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6026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2424544"/>
            <a:ext cx="5934949" cy="33666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всю жизнь жила и продолжаю жить в мире детства. Книги – моё наследство детям. В детях и книгах вся моя жизнь».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1" y="1482435"/>
            <a:ext cx="4378035" cy="3823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158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90053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8" y="3519056"/>
            <a:ext cx="3290455" cy="24686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09" y="3214254"/>
            <a:ext cx="3047999" cy="316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5" y="3214254"/>
            <a:ext cx="2382981" cy="316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949" y="3519055"/>
            <a:ext cx="3220869" cy="24686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164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36" b="6236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2920" y="800100"/>
            <a:ext cx="5875019" cy="4991099"/>
          </a:xfrm>
        </p:spPr>
        <p:txBody>
          <a:bodyPr>
            <a:normAutofit/>
          </a:bodyPr>
          <a:lstStyle/>
          <a:p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Гайда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Рейнгольдовна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 </a:t>
            </a:r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1930 года в </a:t>
            </a:r>
            <a:r>
              <a:rPr lang="ru-RU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Ленинграде </a:t>
            </a:r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латышского рабочего, балтийского моряка, участника революции.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4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" y="609602"/>
            <a:ext cx="5852160" cy="579119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1937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выслали в город Калинин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 Тверь.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Калинине закончила педагогический институт. Живёт и работает в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Твери,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детским театром, более 30 лет преподавала биологию и химию в школе.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80" y="1356361"/>
            <a:ext cx="5372100" cy="429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7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868680"/>
            <a:ext cx="5989320" cy="5554980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публиковались в журналах «Весёлые картинки», «Костёр», «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125 поэтических и прозаических книг, изданных общим тиражом более 11 млн. экземпляров.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переведены на азербайджанский, белорусский, венгерский, удмуртский, узбекский, украинский языки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0" y="1440180"/>
            <a:ext cx="578357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12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91541"/>
            <a:ext cx="5934969" cy="43433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1975 году в издательстве «Детская литература» вышла её первая </a:t>
            </a:r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b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«Весенняя песенка»</a:t>
            </a:r>
            <a:r>
              <a:rPr lang="ru-RU" dirty="0"/>
              <a:t> 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9" y="891541"/>
            <a:ext cx="4100946" cy="4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1454727"/>
            <a:ext cx="5934949" cy="37268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писательской копилке не только детские </a:t>
            </a:r>
            <a:r>
              <a:rPr lang="ru-RU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</a:t>
            </a:r>
            <a:r>
              <a:rPr lang="ru-RU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стихи для взрослых, женская поэзия, басни, научные сказки, новеллы, рассказы, литературно – музыкальные композиции.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743" y="1108489"/>
            <a:ext cx="2613912" cy="4419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3" y="1108489"/>
            <a:ext cx="2410691" cy="44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122217"/>
            <a:ext cx="5934969" cy="43364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58200"/>
                </a:solidFill>
              </a:rPr>
              <a:t>В союзе с композиторами для репертуара театра написано 14 авторских музыкальных спектаклей-шоу.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81" y="506277"/>
            <a:ext cx="3532910" cy="234213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1" y="3061854"/>
            <a:ext cx="2292328" cy="35039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377" y="3159620"/>
            <a:ext cx="2370859" cy="340613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47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1468582"/>
            <a:ext cx="5934949" cy="432261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8D3F55"/>
                </a:solidFill>
              </a:rPr>
              <a:t>гайда</a:t>
            </a:r>
            <a:r>
              <a:rPr lang="ru-RU" dirty="0" smtClean="0">
                <a:solidFill>
                  <a:srgbClr val="8D3F55"/>
                </a:solidFill>
              </a:rPr>
              <a:t> </a:t>
            </a:r>
            <a:r>
              <a:rPr lang="ru-RU" dirty="0" err="1" smtClean="0">
                <a:solidFill>
                  <a:srgbClr val="8D3F55"/>
                </a:solidFill>
              </a:rPr>
              <a:t>Рейнгольдовна</a:t>
            </a:r>
            <a:r>
              <a:rPr lang="ru-RU" dirty="0" smtClean="0">
                <a:solidFill>
                  <a:srgbClr val="8D3F55"/>
                </a:solidFill>
              </a:rPr>
              <a:t> - </a:t>
            </a:r>
            <a:r>
              <a:rPr lang="ru-RU" dirty="0">
                <a:solidFill>
                  <a:srgbClr val="8D3F55"/>
                </a:solidFill>
              </a:rPr>
              <a:t>ветеран педагогического труда, учитель высшей категории, член Союза писателей </a:t>
            </a:r>
            <a:r>
              <a:rPr lang="ru-RU" dirty="0" smtClean="0">
                <a:solidFill>
                  <a:srgbClr val="8D3F55"/>
                </a:solidFill>
              </a:rPr>
              <a:t>России 1980</a:t>
            </a:r>
            <a:r>
              <a:rPr lang="ru-RU" dirty="0">
                <a:solidFill>
                  <a:srgbClr val="8D3F55"/>
                </a:solidFill>
              </a:rPr>
              <a:t>,</a:t>
            </a:r>
            <a:r>
              <a:rPr lang="ru-RU" dirty="0" smtClean="0">
                <a:solidFill>
                  <a:srgbClr val="8D3F55"/>
                </a:solidFill>
              </a:rPr>
              <a:t> </a:t>
            </a:r>
            <a:r>
              <a:rPr lang="ru-RU" dirty="0">
                <a:solidFill>
                  <a:srgbClr val="8D3F55"/>
                </a:solidFill>
              </a:rPr>
              <a:t>лауреат Второго Всесоюзного фестиваля народного творчества, посвященного 70-летию Великой Октябрьской революции (1987), дипломант «Признательность» Международной ассоциации детских фондов (1998), лауреат «Недели тверской книги» в номинациях «Открытие года» (2003) и «Приз симпатий библиотекарей» (2009), лауреат литературной премии «Золотая тыква» в номинации «Поэзия» (2005). Писательница награждена нагрудным знаком «За заслуги в развитии Тверской области» (2000) и памятной медалью к 100-летию со дня рождения Михаила Шолохова (2004).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58" y="207780"/>
            <a:ext cx="3283961" cy="27224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2125456"/>
            <a:ext cx="324802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743" y="3554206"/>
            <a:ext cx="2443431" cy="33037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03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6812" y="1267692"/>
            <a:ext cx="5934949" cy="386541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585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 г. Г.Р. </a:t>
            </a:r>
            <a:r>
              <a:rPr lang="ru-RU" sz="2000" dirty="0" err="1">
                <a:solidFill>
                  <a:srgbClr val="585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sz="2000" dirty="0">
                <a:solidFill>
                  <a:srgbClr val="585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награждена памятным знаком губернатора Тверской области "Крест Святого Михаила Тверского" за вклад в развитие литературы. Получила медаль к 70-летию освобождения Калинина от немецко-фашистских захватчиков (2011). В 2013 г. отмечена дипломом лауреата губернаторской премии I степени за книгу «Звучащая нота золотого дождя» (2012) - четвертая книга из серии «Две жизни в одной».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761" y="871971"/>
            <a:ext cx="3207204" cy="232843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4" y="1352551"/>
            <a:ext cx="2438400" cy="3695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761" y="3794171"/>
            <a:ext cx="3532311" cy="23451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96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137</TotalTime>
  <Words>354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Monotype Corsiva</vt:lpstr>
      <vt:lpstr>Times New Roman</vt:lpstr>
      <vt:lpstr>Tw Cen MT</vt:lpstr>
      <vt:lpstr>Капля</vt:lpstr>
      <vt:lpstr>Лагздынь Гайда Рейнгольдовна </vt:lpstr>
      <vt:lpstr>Презентация PowerPoint</vt:lpstr>
      <vt:lpstr>Презентация PowerPoint</vt:lpstr>
      <vt:lpstr>Презентация PowerPoint</vt:lpstr>
      <vt:lpstr>В 1975 году в издательстве «Детская литература» вышла её первая книга «Весенняя песенка» </vt:lpstr>
      <vt:lpstr>Презентация PowerPoint</vt:lpstr>
      <vt:lpstr>В союзе с композиторами для репертуара театра написано 14 авторских музыкальных спектаклей-шоу. </vt:lpstr>
      <vt:lpstr>Презентация PowerPoint</vt:lpstr>
      <vt:lpstr>Презентация PowerPoint</vt:lpstr>
      <vt:lpstr>1 августа 2020 года знаменитой детской писательнице из Твери Гайде Лагздынь исполнится 90лет.  «Хочу, чтобы меня воспринимали и как серьезного поэта»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Лагздынь Гайда Рейнгольдовна</dc:title>
  <dc:creator>1</dc:creator>
  <cp:lastModifiedBy>Пользователь</cp:lastModifiedBy>
  <cp:revision>14</cp:revision>
  <dcterms:created xsi:type="dcterms:W3CDTF">2020-07-19T12:04:29Z</dcterms:created>
  <dcterms:modified xsi:type="dcterms:W3CDTF">2020-07-21T11:13:23Z</dcterms:modified>
</cp:coreProperties>
</file>