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363E-9D6A-40AF-B213-99DA8FD6A653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C74A5-526E-4CEE-B6BF-F9476D6F46F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363E-9D6A-40AF-B213-99DA8FD6A653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C74A5-526E-4CEE-B6BF-F9476D6F46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363E-9D6A-40AF-B213-99DA8FD6A653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C74A5-526E-4CEE-B6BF-F9476D6F46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363E-9D6A-40AF-B213-99DA8FD6A653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C74A5-526E-4CEE-B6BF-F9476D6F46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363E-9D6A-40AF-B213-99DA8FD6A653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C74A5-526E-4CEE-B6BF-F9476D6F46F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363E-9D6A-40AF-B213-99DA8FD6A653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C74A5-526E-4CEE-B6BF-F9476D6F46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363E-9D6A-40AF-B213-99DA8FD6A653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C74A5-526E-4CEE-B6BF-F9476D6F46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363E-9D6A-40AF-B213-99DA8FD6A653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8C74A5-526E-4CEE-B6BF-F9476D6F46F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363E-9D6A-40AF-B213-99DA8FD6A653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C74A5-526E-4CEE-B6BF-F9476D6F46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363E-9D6A-40AF-B213-99DA8FD6A653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68C74A5-526E-4CEE-B6BF-F9476D6F46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B8D363E-9D6A-40AF-B213-99DA8FD6A653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C74A5-526E-4CEE-B6BF-F9476D6F46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B8D363E-9D6A-40AF-B213-99DA8FD6A653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68C74A5-526E-4CEE-B6BF-F9476D6F46F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2636912"/>
            <a:ext cx="7470648" cy="1143000"/>
          </a:xfrm>
        </p:spPr>
        <p:txBody>
          <a:bodyPr>
            <a:normAutofit fontScale="90000"/>
          </a:bodyPr>
          <a:lstStyle/>
          <a:p>
            <a:r>
              <a:rPr lang="ru-RU" sz="5400" i="1" dirty="0" smtClean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Дымковская игрушка</a:t>
            </a:r>
            <a:endParaRPr lang="ru-RU" sz="5400" i="1" dirty="0">
              <a:solidFill>
                <a:schemeClr val="accent5">
                  <a:lumMod val="7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354" y="35963"/>
            <a:ext cx="2397646" cy="2397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0354"/>
            <a:ext cx="2397646" cy="2397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4664"/>
            <a:ext cx="2410238" cy="241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77072"/>
            <a:ext cx="366260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778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96752"/>
            <a:ext cx="7283152" cy="3384376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Спасибо за внимание!</a:t>
            </a:r>
            <a:endParaRPr lang="ru-RU" sz="4800" dirty="0">
              <a:solidFill>
                <a:schemeClr val="accent5">
                  <a:lumMod val="75000"/>
                </a:schemeClr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88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Дымковская слобода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6576" indent="0">
              <a:buNone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На берегу реки Вятки стоит село – Дымковская слобода. С давних пор здесь умелые мастера из глины делают яркие, нарядные игрушки.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0" y="1628800"/>
            <a:ext cx="4104456" cy="364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9461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2040" y="1600200"/>
            <a:ext cx="3744416" cy="4525963"/>
          </a:xfrm>
        </p:spPr>
        <p:txBody>
          <a:bodyPr/>
          <a:lstStyle/>
          <a:p>
            <a:pPr marL="36576" indent="0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Название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игрушки происходит от слободы Дымково. Промысел имел семейную организацию – лепили женщины и девочки к весенней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ярмарке.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628800"/>
            <a:ext cx="460851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7709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3816424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404664"/>
            <a:ext cx="4067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Берет мастер кусок глины и начинает по частям лепить из нее фигурку. 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330" y="4149080"/>
            <a:ext cx="4048450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64088" y="1974324"/>
            <a:ext cx="36724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А затем к ней приклеивают отдельные части - это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налепы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2891727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95736" y="548680"/>
            <a:ext cx="64087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Затем игрушку обжигают в печи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48880"/>
            <a:ext cx="6048672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673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529264" cy="14176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Когда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игрушка остынет, её покрывают белой краской.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483" y="2060848"/>
            <a:ext cx="5952661" cy="4464496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894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7984" y="1484784"/>
            <a:ext cx="4608512" cy="4968552"/>
          </a:xfrm>
        </p:spPr>
        <p:txBody>
          <a:bodyPr>
            <a:normAutofit lnSpcReduction="10000"/>
          </a:bodyPr>
          <a:lstStyle/>
          <a:p>
            <a:pPr marL="36576" indent="0">
              <a:buNone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А затем наряжают - расписывают яркими красками. Основные цвета дымковской росписи необычайно яркие: синий, красный, оранжевый, желтый, малиновый, изумрудный и зеленый оттенки. Коричневая и черная краска используются лишь в небольшом количестве.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4422190" cy="3261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205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772816"/>
            <a:ext cx="4553272" cy="4353347"/>
          </a:xfrm>
        </p:spPr>
        <p:txBody>
          <a:bodyPr/>
          <a:lstStyle/>
          <a:p>
            <a:pPr marL="36576" indent="0">
              <a:buNone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Особенностью дымковской игрушки является простой геометрический орнамент, состоящий из ярких пятен, кругов, зигзагов и полосок разной толщины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1"/>
            <a:ext cx="3816424" cy="48108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3312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6056" y="1619411"/>
            <a:ext cx="3672408" cy="4506752"/>
          </a:xfrm>
        </p:spPr>
        <p:txBody>
          <a:bodyPr/>
          <a:lstStyle/>
          <a:p>
            <a:pPr marL="36576" indent="0">
              <a:buNone/>
            </a:pPr>
            <a:endParaRPr lang="ru-RU" dirty="0" smtClean="0"/>
          </a:p>
          <a:p>
            <a:pPr marL="36576" indent="0">
              <a:buNone/>
            </a:pPr>
            <a:endParaRPr lang="ru-RU" dirty="0"/>
          </a:p>
          <a:p>
            <a:pPr marL="36576" indent="0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Узоры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простые. Это прямые и волнистые линии, кружки и овалы, горошины и точки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19411"/>
            <a:ext cx="3815941" cy="5059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4636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42</TotalTime>
  <Words>146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Техническая</vt:lpstr>
      <vt:lpstr>Дымковская игрушка</vt:lpstr>
      <vt:lpstr>Дымковская слобода</vt:lpstr>
      <vt:lpstr>Презентация PowerPoint</vt:lpstr>
      <vt:lpstr>Презентация PowerPoint</vt:lpstr>
      <vt:lpstr>Презентация PowerPoint</vt:lpstr>
      <vt:lpstr>  Когда игрушка остынет, её покрывают белой краской.  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Дымковская игрушка</dc:title>
  <dc:creator>Travkin</dc:creator>
  <cp:lastModifiedBy>Travkin</cp:lastModifiedBy>
  <cp:revision>5</cp:revision>
  <dcterms:created xsi:type="dcterms:W3CDTF">2021-03-25T12:17:36Z</dcterms:created>
  <dcterms:modified xsi:type="dcterms:W3CDTF">2021-03-25T12:59:37Z</dcterms:modified>
</cp:coreProperties>
</file>