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82" r:id="rId6"/>
    <p:sldId id="286" r:id="rId7"/>
    <p:sldId id="289" r:id="rId8"/>
    <p:sldId id="290" r:id="rId9"/>
    <p:sldId id="292" r:id="rId10"/>
    <p:sldId id="293" r:id="rId11"/>
    <p:sldId id="297" r:id="rId12"/>
    <p:sldId id="294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27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7839" autoAdjust="0"/>
  </p:normalViewPr>
  <p:slideViewPr>
    <p:cSldViewPr snapToGrid="0">
      <p:cViewPr varScale="1">
        <p:scale>
          <a:sx n="122" d="100"/>
          <a:sy n="122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714" y="12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DAE718-4DFA-4EB3-86E4-83BA0E95390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65095B-2316-4FB3-9E8D-21452BFE7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742FFC-7F6B-4345-B8CA-5F5B05B760C7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EB39E6-572E-44BB-A264-C1D82054D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Луга</a:t>
            </a:r>
          </a:p>
          <a:p>
            <a:pPr>
              <a:spcBef>
                <a:spcPct val="0"/>
              </a:spcBef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(простой)</a:t>
            </a:r>
          </a:p>
          <a:p>
            <a:pPr>
              <a:spcBef>
                <a:spcPct val="0"/>
              </a:spcBef>
            </a:pP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Примечание. 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Этот шаблон оптимизирован для приложения PowerPoint 2010, и в нем в используется фоновый видеоролик. В PowerPoint 2007 видеоэлементы также воспроизводятся, однако при показе слайдов все содержимое будет закрыто фоновым видеороликом. В PowerPoint 2003 видео не воспроизводится, но рамка видеоэлементов остается на месте в виде статичного изображения. </a:t>
            </a:r>
            <a:b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</a:b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Видео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Воспроизводится автоматически после каждого перехода между слайдами.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Длится 30 секунд.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Воспроизводится циклически.</a:t>
            </a:r>
            <a:b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</a:b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добавить слайды или изменить макет, выполните указанные ниже действия.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добавить слайд, на вкладке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Главная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 группе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Слайды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щелкните стрелку под кнопкой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Создать слайд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и в разделе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Тема с движущимся фоном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выберите макет.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Чтобы изменить макет существующего слайда, на вкладке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Главная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в группе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Слайды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нажмите кнопку </a:t>
            </a:r>
            <a:r>
              <a:rPr lang="ru-RU" b="1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Макет</a:t>
            </a: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 и выберите нужный вариант.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</a:pP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 этом шаблоне используется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 темы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«Кнопка». Чтобы просмотреть или изменить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 темы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, выполните указанные ниже действия.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На вкладке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Вид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в группе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Режимы образцов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нажмите кнопку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Образец слайдов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. 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В режиме образца слайдов выберите слайд 1 (образец слайдов для макетов с фоновым видео).</a:t>
            </a:r>
          </a:p>
          <a:p>
            <a:pPr marL="685800" lvl="1" indent="-228600">
              <a:lnSpc>
                <a:spcPct val="114000"/>
              </a:lnSpc>
              <a:spcBef>
                <a:spcPct val="0"/>
              </a:spcBef>
              <a:spcAft>
                <a:spcPts val="1013"/>
              </a:spcAft>
              <a:buFont typeface="Constantia" pitchFamily="18" charset="0"/>
              <a:buAutoNum type="arabicPeriod"/>
            </a:pP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На вкладке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Образец слайдов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в группе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Изменить тему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нажмите кнопку </a:t>
            </a:r>
            <a:r>
              <a:rPr lang="ru-RU" b="1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Шрифты</a:t>
            </a:r>
            <a:r>
              <a:rPr lang="ru-RU" noProof="0" dirty="0">
                <a:latin typeface="Calibri" pitchFamily="34" charset="0"/>
                <a:ea typeface="Calibri" pitchFamily="34" charset="0"/>
                <a:cs typeface="Times New Roman" pitchFamily="18" charset="0"/>
                <a:sym typeface="Franklin Gothic Book" pitchFamily="34" charset="0"/>
              </a:rPr>
              <a:t> и выберите другой шрифт темы.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>
              <a:latin typeface="Calibri" pitchFamily="34" charset="0"/>
              <a:ea typeface="Calibri" pitchFamily="34" charset="0"/>
              <a:cs typeface="Times New Roman" pitchFamily="18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Использование анимированных элементов</a:t>
            </a:r>
          </a:p>
          <a:p>
            <a:pPr marL="685800" lvl="1" indent="-228600">
              <a:spcBef>
                <a:spcPct val="0"/>
              </a:spcBef>
              <a:buFont typeface="Constantia" pitchFamily="18" charset="0"/>
              <a:buAutoNum type="arabicPeriod"/>
            </a:pPr>
            <a:r>
              <a:rPr lang="ru-RU" noProof="0" dirty="0"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Любая анимация начинается после перехода к следующему слайду и запуска фонового видео.</a:t>
            </a:r>
          </a:p>
          <a:p>
            <a:pPr>
              <a:spcBef>
                <a:spcPct val="0"/>
              </a:spcBef>
              <a:buFont typeface="Constantia" pitchFamily="18" charset="0"/>
              <a:buAutoNum type="arabicPeriod"/>
            </a:pP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  <a:p>
            <a:pPr>
              <a:spcBef>
                <a:spcPct val="0"/>
              </a:spcBef>
            </a:pPr>
            <a:endParaRPr lang="ru-RU" noProof="0" dirty="0"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C06AAE7-0D5C-4B76-836B-D7124E472E6E}" type="slidenum">
              <a:rPr lang="ru-RU">
                <a:solidFill>
                  <a:srgbClr val="FFFFFF"/>
                </a:solidFill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FFFFFF"/>
              </a:solidFill>
              <a:ea typeface="Franklin Gothic Book" pitchFamily="34" charset="0"/>
              <a:cs typeface="Franklin Gothic Book" pitchFamily="34" charset="0"/>
              <a:sym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5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B39E6-572E-44BB-A264-C1D82054DD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5400000">
            <a:off x="3320883" y="-1033399"/>
            <a:ext cx="2237017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3749357" y="-1461873"/>
            <a:ext cx="1380070" cy="8875816"/>
          </a:xfrm>
          <a:prstGeom prst="round2SameRect">
            <a:avLst>
              <a:gd name="adj1" fmla="val 23166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2334986"/>
            <a:ext cx="8517924" cy="1265464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38" y="3672013"/>
            <a:ext cx="8517924" cy="851006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1A16-6642-4A7F-95CF-687F080B71C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48B7-442C-4756-B40B-1A0B575C9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602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B7FC-147E-4F29-B5D5-B783D39E6F89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4D10-E719-4019-A4E6-832D4162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580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5400000">
            <a:off x="3427625" y="112926"/>
            <a:ext cx="2023533" cy="8875816"/>
          </a:xfrm>
          <a:prstGeom prst="round2SameRect">
            <a:avLst>
              <a:gd name="adj1" fmla="val 1222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3863658" y="548959"/>
            <a:ext cx="1151468" cy="8875816"/>
          </a:xfrm>
          <a:prstGeom prst="round2SameRect">
            <a:avLst>
              <a:gd name="adj1" fmla="val 21428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55702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7533"/>
            <a:ext cx="7772400" cy="85936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A36B-6C8A-41ED-A953-A7127E87C314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4AAB-2423-47AA-BD88-FC5D4E1E6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018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3AFD-4876-41C0-8A20-99222CDAB7C3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E8A3-C844-43A5-9388-4BD32022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097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863"/>
            <a:ext cx="4040188" cy="63976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118"/>
            <a:ext cx="4040188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28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118"/>
            <a:ext cx="4041775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4958-F10B-4C34-A84C-31BC860CC0A1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55B3-67FD-4238-83CB-0045ADB52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634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5C2F-D9DF-4521-B88C-74660EFA708D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25C4-0F05-482F-A85B-87AC3320F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4200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A5B7-F37D-484E-948C-50935D5BA152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0D8D-01B7-46EE-8664-15D3C634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910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5400000">
            <a:off x="-626537" y="2179859"/>
            <a:ext cx="4724400" cy="3471333"/>
          </a:xfrm>
          <a:prstGeom prst="round2SameRect">
            <a:avLst>
              <a:gd name="adj1" fmla="val 11307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5725"/>
            <a:ext cx="5111750" cy="456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6335"/>
            <a:ext cx="3008313" cy="44198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AAA9-8CB5-4ECD-A845-A1E1FF232ECD}" type="datetimeFigureOut">
              <a:rPr lang="en-US"/>
              <a:pPr>
                <a:defRPr/>
              </a:pPr>
              <a:t>11/9/2021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BA5E-0E3B-4892-9C31-7989CD0EF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98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>
          <a:xfrm rot="5400000">
            <a:off x="3533156" y="-3270412"/>
            <a:ext cx="1812473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tx1"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2111375"/>
            <a:ext cx="8238067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379764"/>
            <a:ext cx="8238067" cy="66916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A916-6E50-4856-8FF8-5C18B00F696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A167-749A-4A28-B62F-E22CFC32B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07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 Same Side Corner Rectangle 11"/>
          <p:cNvSpPr/>
          <p:nvPr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4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75" y="6496050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440A81-C2F2-4D0D-A09C-CC440489688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75" y="6496050"/>
            <a:ext cx="6572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125" y="6496050"/>
            <a:ext cx="5349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9EA36-B1F5-4A19-8986-09A06B6D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70" r:id="rId3"/>
    <p:sldLayoutId id="2147483666" r:id="rId4"/>
    <p:sldLayoutId id="2147483667" r:id="rId5"/>
    <p:sldLayoutId id="2147483668" r:id="rId6"/>
    <p:sldLayoutId id="2147483671" r:id="rId7"/>
    <p:sldLayoutId id="2147483672" r:id="rId8"/>
    <p:sldLayoutId id="2147483673" r:id="rId9"/>
  </p:sldLayoutIdLst>
  <p:transition spd="slow"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b="1" kern="1200" dirty="0">
          <a:solidFill>
            <a:srgbClr val="FCF9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onstantia" pitchFamily="18" charset="0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CF9C8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8F7B19F-246D-47E2-B3F7-5075F1D87C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598" b="5598"/>
          <a:stretch/>
        </p:blipFill>
        <p:spPr>
          <a:xfrm>
            <a:off x="452966" y="1906651"/>
            <a:ext cx="8238067" cy="453054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5C36EF8-1157-498E-B8AC-1B379325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7006" y="6226174"/>
            <a:ext cx="3688260" cy="494222"/>
          </a:xfrm>
        </p:spPr>
        <p:txBody>
          <a:bodyPr/>
          <a:lstStyle/>
          <a:p>
            <a:r>
              <a:rPr lang="ru-RU" dirty="0"/>
              <a:t>Выполнила: Тимонина </a:t>
            </a:r>
            <a:r>
              <a:rPr lang="ru-RU" dirty="0" smtClean="0"/>
              <a:t>Н.В.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Пожарная безопасность</a:t>
            </a:r>
          </a:p>
        </p:txBody>
      </p:sp>
      <p:pic>
        <p:nvPicPr>
          <p:cNvPr id="4" name="Рисунок 3" descr="Карандаш">
            <a:extLst>
              <a:ext uri="{FF2B5EF4-FFF2-40B4-BE49-F238E27FC236}">
                <a16:creationId xmlns:a16="http://schemas.microsoft.com/office/drawing/2014/main" xmlns="" id="{26C28D56-4007-42E5-87EE-089369848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2000" y="6132186"/>
            <a:ext cx="435006" cy="49422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Загадка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D0B032D-4BB7-4EC7-B78B-4A404432A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2504" y="1402671"/>
            <a:ext cx="4643021" cy="4775879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557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SzPct val="100000"/>
            </a:pPr>
            <a:r>
              <a:rPr lang="ru-RU">
                <a:solidFill>
                  <a:schemeClr val="accent2">
                    <a:lumMod val="20000"/>
                    <a:lumOff val="80000"/>
                  </a:schemeClr>
                </a:solidFill>
                <a:sym typeface="Franklin Gothic Book" pitchFamily="34" charset="0"/>
              </a:rPr>
              <a:t>МАКЕТ С РАЗДЕЛИТЕЛЕМ РАЗДЕЛОВ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548063"/>
            <a:ext cx="7772400" cy="858837"/>
          </a:xfrm>
        </p:spPr>
        <p:txBody>
          <a:bodyPr>
            <a:noAutofit/>
          </a:bodyPr>
          <a:lstStyle/>
          <a:p>
            <a:pPr>
              <a:buClrTx/>
              <a:buFont typeface="Franklin Gothic Book" pitchFamily="34" charset="0"/>
              <a:buNone/>
            </a:pPr>
            <a:r>
              <a:rPr lang="ru-RU">
                <a:solidFill>
                  <a:srgbClr val="CCD7B3"/>
                </a:solidFill>
                <a:latin typeface="Franklin Gothic Book (Body)"/>
                <a:ea typeface="Franklin Gothic Book" pitchFamily="34" charset="0"/>
                <a:cs typeface="Franklin Gothic Book" pitchFamily="34" charset="0"/>
                <a:sym typeface="Franklin Gothic Book" pitchFamily="34" charset="0"/>
              </a:rPr>
              <a:t>Подзаголовок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EC339A-6CA5-4B13-A4EC-75742DEE7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13422" cy="51263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DC381FE5-8631-4EC3-B99C-96E33145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51AFE36-E990-437A-8236-AC2CCCC59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140B834-B512-47B0-8B61-E748935E9EB1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5598"/>
          <a:stretch>
            <a:fillRect/>
          </a:stretch>
        </p:blipFill>
        <p:spPr bwMode="auto">
          <a:xfrm>
            <a:off x="0" y="879475"/>
            <a:ext cx="91440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85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1419B-1310-430B-968C-AE4D388F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F89A76-FBF6-45E3-9D26-8574E8287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89926D-84C9-48E9-AED8-BA808744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49"/>
            <a:ext cx="9144987" cy="51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30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0AB96-C484-48A7-B9ED-1A5069DD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D97BB5-4925-4123-8131-8D0C639F6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6B560E-CB68-4BF3-8172-A315C3B1B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379"/>
            <a:ext cx="9144000" cy="52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3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B5144-DF83-4B0A-BE27-6CA49B63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924958-67D4-4FED-8558-933818CB6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F1D6CD-1555-4BCC-9DC9-C08F4510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013"/>
            <a:ext cx="9046346" cy="50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79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21D24-219A-4F09-8B39-959334BF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B7888B-7455-47E1-82CC-D4F2C62D8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1845F2-61A4-4378-B3EC-B5CAD39AC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343"/>
            <a:ext cx="9144000" cy="47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66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E876FB-6027-4CFA-9209-8BA231A1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ED1D11-37E3-48C1-8630-428CE67B0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B3E087-8D10-4D9D-B884-C06CBE5C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1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44 - Grasslands_v8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9d035d7d-02e5-4a00-8b62-9a556aabc7b5" xsi:nil="true"/>
    <DirectSourceMarket xmlns="9d035d7d-02e5-4a00-8b62-9a556aabc7b5">english</DirectSourceMarket>
    <ThumbnailAssetId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TP102742065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PublishStatusLookup xmlns="9d035d7d-02e5-4a00-8b62-9a556aabc7b5">
      <Value>342371</Value>
      <Value>359698</Value>
    </PublishStatusLookup>
    <LocLastLocAttemptVersionLookup xmlns="9d035d7d-02e5-4a00-8b62-9a556aabc7b5">146861</LocLastLocAttemptVersionLookup>
    <TemplateTemplateType xmlns="9d035d7d-02e5-4a00-8b62-9a556aabc7b5">PowerPoint Presentation Template</TemplateTemplateType>
    <TPNamespace xmlns="9d035d7d-02e5-4a00-8b62-9a556aabc7b5" xsi:nil="true"/>
    <Markets xmlns="9d035d7d-02e5-4a00-8b62-9a556aabc7b5"/>
    <OriginalSourceMarket xmlns="9d035d7d-02e5-4a00-8b62-9a556aabc7b5">english</OriginalSourceMarket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 xsi:nil="true"/>
    <PublishTargets xmlns="9d035d7d-02e5-4a00-8b62-9a556aabc7b5">OfficeOnline</PublishTargets>
    <TPLaunchHelpLinkType xmlns="9d035d7d-02e5-4a00-8b62-9a556aabc7b5">Template</TPLaunchHelpLinkType>
    <TPClientViewer xmlns="9d035d7d-02e5-4a00-8b62-9a556aabc7b5" xsi:nil="true"/>
    <CSXHash xmlns="9d035d7d-02e5-4a00-8b62-9a556aabc7b5" xsi:nil="true"/>
    <IsDeleted xmlns="9d035d7d-02e5-4a00-8b62-9a556aabc7b5">false</IsDeleted>
    <UANotes xmlns="9d035d7d-02e5-4a00-8b62-9a556aabc7b5" xsi:nil="true"/>
    <TemplateStatus xmlns="9d035d7d-02e5-4a00-8b62-9a556aabc7b5" xsi:nil="true"/>
    <Downloads xmlns="9d035d7d-02e5-4a00-8b62-9a556aabc7b5">0</Downloads>
    <ApprovalStatus xmlns="9d035d7d-02e5-4a00-8b62-9a556aabc7b5">InProgress</ApprovalStatus>
    <BlockPublish xmlns="9d035d7d-02e5-4a00-8b62-9a556aabc7b5">false</BlockPublish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>false</MarketSpecific>
    <LocComments xmlns="9d035d7d-02e5-4a00-8b62-9a556aabc7b5" xsi:nil="true"/>
    <OriginalRelease xmlns="9d035d7d-02e5-4a00-8b62-9a556aabc7b5">14</OriginalRelease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IsSearchable xmlns="9d035d7d-02e5-4a00-8b62-9a556aabc7b5">false</IsSearchable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ShowIn xmlns="9d035d7d-02e5-4a00-8b62-9a556aabc7b5">Show everywhere</ShowIn>
    <IntlLangReviewDate xmlns="9d035d7d-02e5-4a00-8b62-9a556aabc7b5" xsi:nil="true"/>
    <AverageRating xmlns="9d035d7d-02e5-4a00-8b62-9a556aabc7b5" xsi:nil="true"/>
    <AssetStart xmlns="9d035d7d-02e5-4a00-8b62-9a556aabc7b5">2011-12-09T11:52:00+00:00</AssetStart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2035-01-01T00:00:00+00:00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IntlLocPriority xmlns="9d035d7d-02e5-4a00-8b62-9a556aabc7b5" xsi:nil="true"/>
    <CSXSubmissionDate xmlns="9d035d7d-02e5-4a00-8b62-9a556aabc7b5" xsi:nil="true"/>
    <LocMarketGroupTiers2 xmlns="9d035d7d-02e5-4a00-8b62-9a556aabc7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ED58CD-0C91-4EA1-AFD6-F500583B5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A10405-4CE3-42B9-890A-FD58E9F89E3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CC33DC20-EDA9-4718-ACDD-4E76D03917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Луга (с видео)</Template>
  <TotalTime>45</TotalTime>
  <Words>74</Words>
  <Application>Microsoft Office PowerPoint</Application>
  <PresentationFormat>Экран (4:3)</PresentationFormat>
  <Paragraphs>27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44 - Grasslands_v8</vt:lpstr>
      <vt:lpstr>Пожарная безопасность</vt:lpstr>
      <vt:lpstr>Загадка</vt:lpstr>
      <vt:lpstr>МАКЕТ С РАЗДЕЛИТЕЛЕМ РАЗДЕЛОВ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timonina.alina@outlook.com</dc:creator>
  <cp:lastModifiedBy>user</cp:lastModifiedBy>
  <cp:revision>3</cp:revision>
  <dcterms:created xsi:type="dcterms:W3CDTF">2021-11-05T08:55:35Z</dcterms:created>
  <dcterms:modified xsi:type="dcterms:W3CDTF">2021-11-09T15:00:35Z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