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70" r:id="rId7"/>
    <p:sldId id="271" r:id="rId8"/>
    <p:sldId id="272" r:id="rId9"/>
    <p:sldId id="260" r:id="rId10"/>
    <p:sldId id="267" r:id="rId11"/>
    <p:sldId id="262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604A-6688-41EC-B0DD-0BF55BEFE000}" type="datetimeFigureOut">
              <a:rPr lang="ru-RU" smtClean="0"/>
              <a:pPr/>
              <a:t>08.03.2005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F0F72-B8F8-4C04-A98E-4E99793B6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Home\Desktop\&#1044;&#1077;&#1090;&#1089;&#1082;&#1080;&#1077;%20-%20&#1042;%20&#1075;&#1086;&#1089;&#1090;&#1103;&#1093;%20&#1091;%20&#1089;&#1082;&#1072;&#1079;&#1082;&#1080;%20(minus)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84784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«Права ребенка в сказках»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«Изучая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права, мы получаем возможность жить</a:t>
            </a:r>
          </a:p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поступать по справедливости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Г. Лихтенберг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260648"/>
            <a:ext cx="5952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сал №3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Сонковского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Тверской области 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4168" y="6093296"/>
            <a:ext cx="2997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Яковлева О.Е..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4628" y="3244334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 </a:t>
            </a:r>
          </a:p>
        </p:txBody>
      </p:sp>
      <p:pic>
        <p:nvPicPr>
          <p:cNvPr id="6" name="Picture 2" descr="https://www.uchmag.ru/upload/catalog/posob-native/_/n/_n_v-6_2_/cover_image_big.jpg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60" y="2115069"/>
            <a:ext cx="3240359" cy="4293643"/>
          </a:xfrm>
          <a:prstGeom prst="rect">
            <a:avLst/>
          </a:prstGeom>
          <a:noFill/>
        </p:spPr>
      </p:pic>
      <p:pic>
        <p:nvPicPr>
          <p:cNvPr id="7" name="Picture 6" descr="https://img-gorod.ru/upload/iblock/47d/47d7fb28f7f221d3ef319f764fdc7681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1643050"/>
            <a:ext cx="3744416" cy="430623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357290" y="571481"/>
            <a:ext cx="5500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28. Каждый имеет право на образование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3068960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 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412776"/>
            <a:ext cx="26277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Мы на свет родились,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Чтобы радостно жить,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Чтобы вместе играть,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Чтобы крепко дружить.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Чтоб улыбки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 другу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Дарить и цветы,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Чтоб исполнились в жизни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Все наши мечты!</a:t>
            </a:r>
          </a:p>
        </p:txBody>
      </p:sp>
      <p:sp>
        <p:nvSpPr>
          <p:cNvPr id="2050" name="AutoShape 2" descr="http://upload.dazibo.com/news/20160328/56f8c2196d30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://upload.dazibo.com/news/20160328/56f8c2196d30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https://pbs.twimg.com/media/BLnHVQ8CMAAMjFr.jpg:large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27784" y="0"/>
            <a:ext cx="6516216" cy="6880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3244334"/>
            <a:ext cx="76900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/>
              <a:t>СПАСИБО ЗА </a:t>
            </a:r>
            <a:r>
              <a:rPr lang="ru-RU" sz="4000" dirty="0" smtClean="0"/>
              <a:t>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9807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способствовать правовому воспитанию дошкольников, донести до сознания детей в доступной форме “Конвенцию о правах ребенка”.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способствовать формированию у детей дошкольного возраста представлений о Конвенции ООН “О правах ребенка”;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познакомить в соответствующей их возрасту форме с основными правами на примере сказок;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способствовать формированию чувства собственного достоинства, осознания своих прав и свобод, чувства ответственности;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способствовать развитию интеллектуальных и личностных качеств детей - развивать уважение к достоинству и личным правам другого человека независимо от его социального происхождения, расовой и национальной принадлежности, языка, пола, возраста.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rok.1sept.ru/%D1%81%D1%82%D0%B0%D1%82%D1%8C%D0%B8/655834/presentation/2/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1864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1520" y="292494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0" i="0" dirty="0" smtClean="0">
                <a:solidFill>
                  <a:srgbClr val="333333"/>
                </a:solidFill>
                <a:latin typeface="Times New Roman"/>
              </a:rPr>
              <a:t>По извилистой дорожке,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333333"/>
                </a:solidFill>
                <a:latin typeface="Times New Roman"/>
              </a:rPr>
              <a:t>Шли по миру чьи-то ножки.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333333"/>
                </a:solidFill>
                <a:latin typeface="Times New Roman"/>
              </a:rPr>
              <a:t>Вдаль смотря широкими глазами,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333333"/>
                </a:solidFill>
                <a:latin typeface="Times New Roman"/>
              </a:rPr>
              <a:t>Шел малыш знакомиться с правами.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333333"/>
                </a:solidFill>
                <a:latin typeface="Times New Roman"/>
              </a:rPr>
              <a:t>Знать должны и взрослые, и дети,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333333"/>
                </a:solidFill>
                <a:latin typeface="Times New Roman"/>
              </a:rPr>
              <a:t>О правах, что защищают всех на свете!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rok.1sept.ru/%D1%81%D1%82%D0%B0%D1%82%D1%8C%D0%B8/655834/presentation/1/01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9712" y="188640"/>
            <a:ext cx="4896544" cy="367240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3789040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Я очень хочу, ребята, чтобы вы не только сами запомнили эти права, но и смогли своим друзьям рассказать - какими правами может воспользоваться каждый ребенок.</a:t>
            </a:r>
          </a:p>
          <a:p>
            <a:r>
              <a:rPr lang="ru-RU" sz="2000" b="0" i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Поэтому я предлагаю вам, прогуляться по страницам детских сказок. Путешествуя по сказкам, мы посмотрим, всегда ли соблюдаются права героев. Где обижают сказочных героев, значит там, нарушают их права. А если герои веселы, счастливы - то их права соблюдаются. Вы согласны путешествовать со мной? (Звучит музыка “В гостях у сказки”)</a:t>
            </a:r>
          </a:p>
          <a:p>
            <a:r>
              <a:rPr lang="ru-RU" sz="2000" b="0" i="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Тогда отправляемся. Внимание на экран.</a:t>
            </a:r>
            <a:endParaRPr lang="ru-RU" sz="2000" b="0" i="0" dirty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Детские - В гостях у сказки (minus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5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4628" y="3244334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статья 6 Конвенции, статья 4 Закона  - каждый ребёнок имеет неотъемлемое право на жизнь;</a:t>
            </a:r>
            <a:endParaRPr lang="ru-RU" dirty="0"/>
          </a:p>
        </p:txBody>
      </p:sp>
      <p:pic>
        <p:nvPicPr>
          <p:cNvPr id="28680" name="Picture 8" descr="http://zabavnik.club/wp-content/uploads/2018/07/SERAYa_ShEYKA_24_17061919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3071810"/>
            <a:ext cx="3034596" cy="3463116"/>
          </a:xfrm>
          <a:prstGeom prst="rect">
            <a:avLst/>
          </a:prstGeom>
          <a:noFill/>
        </p:spPr>
      </p:pic>
      <p:pic>
        <p:nvPicPr>
          <p:cNvPr id="28682" name="Picture 10" descr="https://i.pinimg.com/736x/9e/2b/f4/9e2bf4d49cd49e6f52886b0d9e89d9e7--red-hood-red-riding-hood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628" y="1785926"/>
            <a:ext cx="3500462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knigi.net/books_files/online_html/115148/_18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5852" y="1428736"/>
            <a:ext cx="4035298" cy="392909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571481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16.ребенок имеет право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неприкосновенность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жилища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cdn2.static1-sima-land.com/items/1948973/0/700-nw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86380" y="1571612"/>
            <a:ext cx="3678107" cy="4429156"/>
          </a:xfrm>
          <a:prstGeom prst="rect">
            <a:avLst/>
          </a:prstGeom>
          <a:noFill/>
        </p:spPr>
      </p:pic>
      <p:pic>
        <p:nvPicPr>
          <p:cNvPr id="3" name="Picture 8" descr="https://www.vse-skazki.com/_dr/12/1244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2000240"/>
            <a:ext cx="4143404" cy="385765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472" y="428605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статья 16 Конвенции, статья 18 Закона – </a:t>
            </a:r>
            <a:r>
              <a:rPr lang="ru-RU" dirty="0" smtClean="0"/>
              <a:t>каждый ребёнок имеет право на жилище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Каждый ребенок имеет право на семью</a:t>
            </a:r>
            <a:endParaRPr lang="ru-RU" sz="2000" dirty="0"/>
          </a:p>
        </p:txBody>
      </p:sp>
      <p:pic>
        <p:nvPicPr>
          <p:cNvPr id="1026" name="Picture 2" descr="C:\Documents and Settings\Алексей\Мои документы\РОССРИЕСТР\снегур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600200"/>
            <a:ext cx="514353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725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статья 24 Конвенции, статья 5 Закона -  каждый ребёнок имеет неотъемлемое право на охрану и укрепление здоровья.</a:t>
            </a:r>
            <a:endParaRPr lang="ru-RU" dirty="0"/>
          </a:p>
        </p:txBody>
      </p:sp>
      <p:pic>
        <p:nvPicPr>
          <p:cNvPr id="4100" name="Picture 4" descr="http://img12.nnm.me/b/1/f/6/b/3cc7c71cf65500eedcf1e3cff52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63" y="2000240"/>
            <a:ext cx="3643338" cy="4295592"/>
          </a:xfrm>
          <a:prstGeom prst="rect">
            <a:avLst/>
          </a:prstGeom>
          <a:noFill/>
        </p:spPr>
      </p:pic>
      <p:pic>
        <p:nvPicPr>
          <p:cNvPr id="4102" name="Picture 6" descr="https://snoska.ru/images/covers/de/29/de299d8b-6d80-5b2a-9cf5-08c5f06cb5fe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2132" y="1052736"/>
            <a:ext cx="3391800" cy="4233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8783996</TotalTime>
  <Words>226</Words>
  <Application>Microsoft Office PowerPoint</Application>
  <PresentationFormat>Экран (4:3)</PresentationFormat>
  <Paragraphs>37</Paragraphs>
  <Slides>12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Каждый ребенок имеет право на семью</vt:lpstr>
      <vt:lpstr>Слайд 9</vt:lpstr>
      <vt:lpstr>Слайд 10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Алексей</cp:lastModifiedBy>
  <cp:revision>30</cp:revision>
  <dcterms:created xsi:type="dcterms:W3CDTF">2019-11-23T13:10:05Z</dcterms:created>
  <dcterms:modified xsi:type="dcterms:W3CDTF">2021-11-18T18:59:20Z</dcterms:modified>
</cp:coreProperties>
</file>