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46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14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1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8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5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9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88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3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57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92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186EB-51AA-4428-91CA-B1E865D9F68A}" type="datetimeFigureOut">
              <a:rPr lang="ru-RU" smtClean="0"/>
              <a:t>ср 01.12.21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B7923-6601-4E67-81DC-AE50AA661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5"/>
            <a:ext cx="3240360" cy="238814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23695"/>
            <a:ext cx="4012704" cy="3009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3" y="2390346"/>
            <a:ext cx="3803817" cy="31683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048125" cy="3514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казочная мелодия... - Волшебства и чудес...))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343" y="622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5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6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9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94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0892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  <a:latin typeface="Gabriola" pitchFamily="82" charset="0"/>
              </a:rPr>
              <a:t>Спасибо, ребята, </a:t>
            </a:r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  <a:latin typeface="Gabriola" pitchFamily="82" charset="0"/>
              </a:rPr>
              <a:t>за внимание!</a:t>
            </a:r>
            <a:endParaRPr lang="ru-RU" sz="7200" dirty="0">
              <a:solidFill>
                <a:schemeClr val="accent5">
                  <a:lumMod val="75000"/>
                </a:schemeClr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61395"/>
      </p:ext>
    </p:extLst>
  </p:cSld>
  <p:clrMapOvr>
    <a:masterClrMapping/>
  </p:clrMapOvr>
</p:sld>
</file>

<file path=ppt/theme/theme1.xml><?xml version="1.0" encoding="utf-8"?>
<a:theme xmlns:a="http://schemas.openxmlformats.org/drawingml/2006/main" name="дизай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дизайн</Template>
  <TotalTime>28</TotalTime>
  <Words>7</Words>
  <Application>Microsoft Office PowerPoint</Application>
  <PresentationFormat>Экран (4:3)</PresentationFormat>
  <Paragraphs>1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Gabriola</vt:lpstr>
      <vt:lpstr>дизайн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Спасибо, ребята,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Travkin</dc:creator>
  <cp:lastModifiedBy>Пользователь</cp:lastModifiedBy>
  <cp:revision>4</cp:revision>
  <dcterms:created xsi:type="dcterms:W3CDTF">2021-11-29T07:09:15Z</dcterms:created>
  <dcterms:modified xsi:type="dcterms:W3CDTF">2021-12-01T13:22:10Z</dcterms:modified>
</cp:coreProperties>
</file>