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0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3"/>
          </p:nvPr>
        </p:nvSpPr>
        <p:spPr bwMode="auto"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  <p:sp>
        <p:nvSpPr>
          <p:cNvPr id="11" name="TextBox 12"/>
          <p:cNvSpPr txBox="1"/>
          <p:nvPr/>
        </p:nvSpPr>
        <p:spPr bwMode="auto">
          <a:xfrm>
            <a:off x="1001488" y="75416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2" name="TextBox 13"/>
          <p:cNvSpPr txBox="1"/>
          <p:nvPr/>
        </p:nvSpPr>
        <p:spPr bwMode="auto">
          <a:xfrm>
            <a:off x="10557558" y="29935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2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913774" y="609600"/>
            <a:ext cx="10364452" cy="160509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5"/>
          </p:nvPr>
        </p:nvSpPr>
        <p:spPr bwMode="auto"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 bwMode="auto"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 bwMode="auto"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толбец с тремя рисунк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5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913774" y="610772"/>
            <a:ext cx="10364452" cy="160392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5"/>
          </p:nvPr>
        </p:nvSpPr>
        <p:spPr bwMode="auto"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8"/>
          </p:nvPr>
        </p:nvSpPr>
        <p:spPr bwMode="auto"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21"/>
          </p:nvPr>
        </p:nvSpPr>
        <p:spPr bwMode="auto">
          <a:xfrm>
            <a:off x="4441348" y="2367093"/>
            <a:ext cx="3303351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9"/>
          </p:nvPr>
        </p:nvSpPr>
        <p:spPr bwMode="auto">
          <a:xfrm>
            <a:off x="4441348" y="4781080"/>
            <a:ext cx="3303351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7973298" y="4204820"/>
            <a:ext cx="330068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22"/>
          </p:nvPr>
        </p:nvSpPr>
        <p:spPr bwMode="auto"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 bwMode="auto">
          <a:xfrm>
            <a:off x="7973173" y="4781078"/>
            <a:ext cx="3305053" cy="10101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sz="quarter" idx="13"/>
          </p:nvPr>
        </p:nvSpPr>
        <p:spPr bwMode="auto">
          <a:xfrm>
            <a:off x="913775" y="2367093"/>
            <a:ext cx="10364452" cy="342410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sz="quarter" idx="13"/>
          </p:nvPr>
        </p:nvSpPr>
        <p:spPr bwMode="auto">
          <a:xfrm>
            <a:off x="913775" y="609601"/>
            <a:ext cx="7658724" cy="518159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913774" y="2367092"/>
            <a:ext cx="10363826" cy="342410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913775" y="618517"/>
            <a:ext cx="10364451" cy="159617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913774" y="2367092"/>
            <a:ext cx="5106026" cy="342410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4"/>
          </p:nvPr>
        </p:nvSpPr>
        <p:spPr bwMode="auto">
          <a:xfrm>
            <a:off x="6172200" y="2367092"/>
            <a:ext cx="5105400" cy="342410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4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913775" y="618517"/>
            <a:ext cx="10364451" cy="159617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 bwMode="auto">
          <a:xfrm>
            <a:off x="913774" y="3051012"/>
            <a:ext cx="5106027" cy="27401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Content Placeholder 5"/>
          <p:cNvSpPr>
            <a:spLocks noGrp="1"/>
          </p:cNvSpPr>
          <p:nvPr>
            <p:ph sz="quarter" idx="14"/>
          </p:nvPr>
        </p:nvSpPr>
        <p:spPr bwMode="auto">
          <a:xfrm>
            <a:off x="6172200" y="3051012"/>
            <a:ext cx="5105401" cy="27401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0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5078062" y="609600"/>
            <a:ext cx="6200163" cy="5181599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74" y="2632851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HD-Content-R1d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3794" y="2632851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</a:blip>
          <a:stretch/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87A34-81AB-432B-8DAE-1953F412C126}" type="datetimeFigureOut">
              <a:rPr lang="en-US"/>
              <a:t>1/11/2022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514010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22F896-40B5-4ADD-8801-0D06FADFA09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>
        <a:lnSpc>
          <a:spcPct val="90000"/>
        </a:lnSpc>
        <a:spcBef>
          <a:spcPts val="0"/>
        </a:spcBef>
        <a:buNone/>
        <a:defRPr sz="36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20000"/>
        </a:lnSpc>
        <a:spcBef>
          <a:spcPts val="1000"/>
        </a:spcBef>
        <a:buClr>
          <a:schemeClr val="tx1"/>
        </a:buClr>
        <a:buFont typeface="Arial"/>
        <a:buChar char="•"/>
        <a:defRPr sz="20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8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6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120000"/>
        </a:lnSpc>
        <a:spcBef>
          <a:spcPts val="500"/>
        </a:spcBef>
        <a:buClr>
          <a:schemeClr val="tx1"/>
        </a:buClr>
        <a:buFont typeface="Arial"/>
        <a:buChar char="•"/>
        <a:defRPr sz="1400" cap="all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913775" y="618517"/>
            <a:ext cx="10364451" cy="235328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7300">
                <a:solidFill>
                  <a:srgbClr val="D60093"/>
                </a:solidFill>
                <a:latin typeface="Monotype Corsiva"/>
              </a:rPr>
              <a:t>Лагздынь Гайда Рейнгольдовна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12745" y="2606040"/>
            <a:ext cx="5979795" cy="403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13774" y="1233054"/>
            <a:ext cx="5934969" cy="43087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rgbClr val="9D1389"/>
                </a:solidFill>
                <a:latin typeface="Times New Roman"/>
                <a:cs typeface="Times New Roman"/>
              </a:rPr>
              <a:t>1 августа 2020 года знаменитой детской писательнице из Твери Гайде Лагздынь исполнится 90лет. </a:t>
            </a:r>
            <a:br>
              <a:rPr lang="ru-RU">
                <a:solidFill>
                  <a:srgbClr val="9D1389"/>
                </a:solidFill>
                <a:latin typeface="Times New Roman"/>
                <a:cs typeface="Times New Roman"/>
              </a:rPr>
            </a:br>
            <a:r>
              <a:rPr lang="ru-RU" b="1">
                <a:solidFill>
                  <a:srgbClr val="9D1389"/>
                </a:solidFill>
                <a:latin typeface="Times New Roman"/>
                <a:cs typeface="Times New Roman"/>
              </a:rPr>
              <a:t>«Хочу, чтобы меня воспринимали и как серьезного поэта»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09137" y="1205346"/>
            <a:ext cx="4093153" cy="43364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913794" y="2424544"/>
            <a:ext cx="5934949" cy="33666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«Я всю жизнь жила и продолжаю жить в мире детства. Книги – моё наследство детям. В детях и книгах вся моя жизнь».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35091" y="1482435"/>
            <a:ext cx="4378035" cy="3823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21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 bwMode="auto">
          <a:xfrm>
            <a:off x="913775" y="618517"/>
            <a:ext cx="10364451" cy="29005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>
                <a:solidFill>
                  <a:schemeClr val="accent1">
                    <a:lumMod val="50000"/>
                  </a:schemeClr>
                </a:solidFill>
                <a:latin typeface="Monotype Corsiva"/>
              </a:rPr>
              <a:t>Спасибо за внимание!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6308" y="3519056"/>
            <a:ext cx="3290455" cy="24686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80509" y="3214254"/>
            <a:ext cx="3047999" cy="31674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34544" y="3214254"/>
            <a:ext cx="2382981" cy="31674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416949" y="3519055"/>
            <a:ext cx="3220869" cy="246865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236" b="6236"/>
          <a:stretch/>
        </p:blipFill>
        <p:spPr bwMode="auto"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 bwMode="auto">
          <a:xfrm>
            <a:off x="502920" y="800100"/>
            <a:ext cx="5875019" cy="49910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000" b="1">
                <a:solidFill>
                  <a:srgbClr val="FF0000"/>
                </a:solidFill>
                <a:latin typeface="Times New Roman"/>
                <a:cs typeface="Times New Roman"/>
              </a:rPr>
              <a:t>Гайда Рейнгольдовна Лагздынь</a:t>
            </a:r>
            <a:r>
              <a:rPr lang="ru-RU" sz="3000">
                <a:solidFill>
                  <a:srgbClr val="FF0000"/>
                </a:solidFill>
                <a:latin typeface="Times New Roman"/>
                <a:cs typeface="Times New Roman"/>
              </a:rPr>
              <a:t> </a:t>
            </a:r>
            <a:endParaRPr/>
          </a:p>
          <a:p>
            <a:pPr>
              <a:defRPr/>
            </a:pPr>
            <a:r>
              <a:rPr lang="ru-RU" sz="3000">
                <a:solidFill>
                  <a:srgbClr val="0000CC"/>
                </a:solidFill>
                <a:latin typeface="Times New Roman"/>
                <a:cs typeface="Times New Roman"/>
              </a:rPr>
              <a:t>Родилась 1 августа 1930 года в Ленинграде в семье латышского рабочего, балтийского моряка, участника революции.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17220" y="609602"/>
            <a:ext cx="5852160" cy="57911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В 1937 семью выслали в город Калинин ныне Тверь. В Калинине закончила педагогический институт. Живёт и работает в Твери, руководит детским театром, более 30 лет преподавала биологию и химию в школе.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69380" y="1356361"/>
            <a:ext cx="5372100" cy="4297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868680"/>
            <a:ext cx="5989320" cy="5554980"/>
          </a:xfrm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rgbClr val="00B050"/>
                </a:solidFill>
                <a:latin typeface="Times New Roman"/>
                <a:cs typeface="Times New Roman"/>
              </a:rPr>
              <a:t>Произведения публиковались в журналах «Весёлые картинки», «Костёр», «Мурзилка». </a:t>
            </a:r>
          </a:p>
          <a:p>
            <a:pPr>
              <a:defRPr/>
            </a:pPr>
            <a:r>
              <a:rPr lang="ru-RU" sz="2400">
                <a:solidFill>
                  <a:srgbClr val="00B050"/>
                </a:solidFill>
                <a:latin typeface="Times New Roman"/>
                <a:cs typeface="Times New Roman"/>
              </a:rPr>
              <a:t>Автор более 125 поэтических и прозаических книг, изданных общим тиражом более 11 млн. экземпляров.</a:t>
            </a:r>
            <a:endParaRPr/>
          </a:p>
          <a:p>
            <a:pPr>
              <a:defRPr/>
            </a:pPr>
            <a:r>
              <a:rPr lang="ru-RU" sz="2400">
                <a:solidFill>
                  <a:srgbClr val="00B050"/>
                </a:solidFill>
                <a:latin typeface="Times New Roman"/>
                <a:cs typeface="Times New Roman"/>
              </a:rPr>
              <a:t>Произведения переведены на азербайджанский, белорусский, венгерский, удмуртский, узбекский, украинский языки</a:t>
            </a:r>
            <a:r>
              <a:rPr lang="ru-RU" sz="2400">
                <a:latin typeface="Times New Roman"/>
                <a:cs typeface="Times New Roman"/>
              </a:rPr>
              <a:t>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40780" y="1440180"/>
            <a:ext cx="5783579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13774" y="891541"/>
            <a:ext cx="5934969" cy="4343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solidFill>
                  <a:srgbClr val="990033"/>
                </a:solidFill>
                <a:latin typeface="Times New Roman"/>
                <a:cs typeface="Times New Roman"/>
              </a:rPr>
              <a:t>В 1975 году в издательстве «Детская литература» вышла её первая книга</a:t>
            </a:r>
            <a:br>
              <a:rPr lang="ru-RU" sz="4000">
                <a:solidFill>
                  <a:srgbClr val="990033"/>
                </a:solidFill>
                <a:latin typeface="Times New Roman"/>
                <a:cs typeface="Times New Roman"/>
              </a:rPr>
            </a:br>
            <a:r>
              <a:rPr lang="ru-RU" sz="3600">
                <a:solidFill>
                  <a:srgbClr val="FF0000"/>
                </a:solidFill>
                <a:latin typeface="Monotype Corsiva"/>
              </a:rPr>
              <a:t>«Весенняя песенка»</a:t>
            </a:r>
            <a:r>
              <a:rPr lang="ru-RU"/>
              <a:t> </a:t>
            </a:r>
            <a:endParaRPr lang="ru-RU" sz="4000">
              <a:solidFill>
                <a:srgbClr val="FF0000"/>
              </a:solidFill>
              <a:latin typeface="Monotype Corsiva"/>
              <a:cs typeface="Times New Roman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42909" y="891541"/>
            <a:ext cx="4100946" cy="476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913794" y="1454727"/>
            <a:ext cx="5934949" cy="37268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rgbClr val="FF6600"/>
                </a:solidFill>
                <a:latin typeface="Times New Roman"/>
                <a:cs typeface="Times New Roman"/>
              </a:rPr>
              <a:t>В писательской копилке не только детские книги, Есть стихи для взрослых, женская поэзия, басни, научные сказки, новеллы, рассказы, литературно – музыкальные композиции.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48743" y="1108489"/>
            <a:ext cx="2613912" cy="4419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42763" y="1108489"/>
            <a:ext cx="2410691" cy="4419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13774" y="1122217"/>
            <a:ext cx="5934969" cy="43364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rgbClr val="858200"/>
                </a:solidFill>
              </a:rPr>
              <a:t>В союзе с композиторами для репертуара театра написано 14 авторских музыкальных спектаклей-шоу.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40781" y="506277"/>
            <a:ext cx="3532910" cy="2342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94871" y="3061854"/>
            <a:ext cx="2292328" cy="3503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36377" y="3159620"/>
            <a:ext cx="2370859" cy="34061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913794" y="1468582"/>
            <a:ext cx="5934949" cy="432261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rgbClr val="8D3F55"/>
                </a:solidFill>
              </a:rPr>
              <a:t>гайда Рейнгольдовна - ветеран педагогического труда, учитель высшей категории, член Союза писателей России 1980, лауреат Второго Всесоюзного фестиваля народного творчества, посвященного 70-летию Великой Октябрьской революции (1987), дипломант «Признательность» Международной ассоциации детских фондов (1998), лауреат «Недели тверской книги» в номинациях «Открытие года» (2003) и «Приз симпатий библиотекарей» (2009), лауреат литературной премии «Золотая тыква» в номинации «Поэзия» (2005). Писательница награждена нагрудным знаком «За заслуги в развитии Тверской области» (2000) и памятной медалью к 100-летию со дня рождения Михаила Шолохова (2004).</a:t>
            </a:r>
            <a:r>
              <a:rPr lang="ru-RU"/>
              <a:t> 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77458" y="207780"/>
            <a:ext cx="3283961" cy="27224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943975" y="2125456"/>
            <a:ext cx="3248025" cy="2857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48743" y="3554206"/>
            <a:ext cx="2443430" cy="330379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6812" y="1267692"/>
            <a:ext cx="5934949" cy="38654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>
                <a:solidFill>
                  <a:srgbClr val="5850F6"/>
                </a:solidFill>
                <a:latin typeface="Times New Roman"/>
                <a:cs typeface="Times New Roman"/>
              </a:rPr>
              <a:t>В 2010 г. Г.Р. Лагздынь была награждена памятным знаком губернатора Тверской области "Крест Святого Михаила Тверского" за вклад в развитие литературы. Получила медаль к 70-летию освобождения Калинина от немецко-фашистских захватчиков (2011). В 2013 г. отмечена дипломом лауреата губернаторской премии I степени за книгу «Звучащая нота золотого дождя» (2012) - четвертая книга из серии «Две жизни в одной».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51761" y="871971"/>
            <a:ext cx="3207204" cy="2328430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615054" y="1352551"/>
            <a:ext cx="2438400" cy="36957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51761" y="3794171"/>
            <a:ext cx="3532311" cy="234512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Arial"/>
        <a:cs typeface="Arial"/>
      </a:majorFont>
      <a:minorFont>
        <a:latin typeface="Tw Cen MT"/>
        <a:ea typeface="Arial"/>
        <a:cs typeface="Arial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0</TotalTime>
  <Words>354</Words>
  <Application>Microsoft Office PowerPoint</Application>
  <DocSecurity>0</DocSecurity>
  <PresentationFormat>Произвольный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Лагздынь Гайда Рейнгольдовна </vt:lpstr>
      <vt:lpstr>Презентация PowerPoint</vt:lpstr>
      <vt:lpstr>Презентация PowerPoint</vt:lpstr>
      <vt:lpstr>Презентация PowerPoint</vt:lpstr>
      <vt:lpstr>В 1975 году в издательстве «Детская литература» вышла её первая книга «Весенняя песенка» </vt:lpstr>
      <vt:lpstr>Презентация PowerPoint</vt:lpstr>
      <vt:lpstr>В союзе с композиторами для репертуара театра написано 14 авторских музыкальных спектаклей-шоу. </vt:lpstr>
      <vt:lpstr>Презентация PowerPoint</vt:lpstr>
      <vt:lpstr>Презентация PowerPoint</vt:lpstr>
      <vt:lpstr>1 августа 2020 года знаменитой детской писательнице из Твери Гайде Лагздынь исполнится 90лет.  «Хочу, чтобы меня воспринимали и как серьезного поэта» </vt:lpstr>
      <vt:lpstr>Презентация PowerPoint</vt:lpstr>
      <vt:lpstr>Спасибо за внимание!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Лагздынь Гайда Рейнгольдовна</dc:title>
  <dc:creator>1</dc:creator>
  <cp:lastModifiedBy>Travkin</cp:lastModifiedBy>
  <cp:revision>16</cp:revision>
  <dcterms:created xsi:type="dcterms:W3CDTF">2020-07-19T12:04:29Z</dcterms:created>
  <dcterms:modified xsi:type="dcterms:W3CDTF">2022-01-11T16:07:18Z</dcterms:modified>
  <dc:identifier/>
  <dc:language/>
  <cp:version/>
</cp:coreProperties>
</file>