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57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0" r:id="rId16"/>
    <p:sldId id="272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99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                              « Детский сад №3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Сонковского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Тверской области»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Воспитатель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младшей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Яковлева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О.Е.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г.Острогожск – 2016г.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шесте веселый дом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круглым, маленьким окном.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уснули дети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 качает ветер.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крыльце поет отец,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и летчик и певец!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скворец аним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14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990600"/>
            <a:ext cx="7343804" cy="243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76600"/>
            <a:ext cx="3527425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066800"/>
            <a:ext cx="77724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Скворцы сбиваются в стаи и селятся небольшими колониями, обычно по несколько пар недалеко друг от друга. Иногда их можно увидеть летящими огромной группой.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10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" y="3124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построили скворечню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весёлого скворца,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повесили скворечник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Возле самого крыльца.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семейство вчетвером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Проживает в доме том: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Мать, отец и скворушки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Чёрненькие пёрышки.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Е.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Тараховская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714357"/>
            <a:ext cx="8305800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3643314"/>
            <a:ext cx="3767166" cy="306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6786610" cy="33575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Слышу песню птичью: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Ви-ти-ти-ти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ви-чу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!"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В лес лететь спроста нельзя,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Там – "удельные князья":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Коль границу кто нарушил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И жучка чужого скушал,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То с отвагой беспредельной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В бой вступает князь удельный.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(Зяблик)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785795"/>
            <a:ext cx="7000924" cy="20002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lang="ru-RU" sz="2400" dirty="0" smtClean="0"/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907088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990600"/>
            <a:ext cx="84582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хьют-хьют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15475"/>
            <a:ext cx="3429000" cy="30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1524001"/>
            <a:ext cx="5838844" cy="326232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Я проворна, легкокрыла,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Хвост раздвоен, словно вилы.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Если я летаю низко, 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Значит, дождик где-то близко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(Ласточка)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10"/>
            <a:ext cx="5149845" cy="28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1295400"/>
            <a:ext cx="7696200" cy="48307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99926"/>
            <a:ext cx="3876672" cy="340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76400" y="1066800"/>
            <a:ext cx="7467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4196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99"/>
            <a:ext cx="7772400" cy="5334001"/>
          </a:xfrm>
        </p:spPr>
        <p:txBody>
          <a:bodyPr>
            <a:normAutofit/>
          </a:bodyPr>
          <a:lstStyle/>
          <a:p>
            <a:pPr marL="274320" indent="-274320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Цель: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о жизни птиц в весенний период.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Обучающие: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уточнить и расширить представления о перелетных птицах, об их жизни в весенний период, о видах гнезд и их размещении;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Развивающие: 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развивать интерес к жизни птиц, воображение, мышление, речь детей, обогащать их словарь; </a:t>
            </a:r>
            <a:b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: воспитывать доброе заботливое отношение к птицам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«Ласточка»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716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Ласточка, ласточка,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Милая касаточка,        (На каждую строку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Ты где была,                  большой палец «здоровается»        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Ты с чем пришла?         дважды с одним    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За морем бывала,        начиная с указательного,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Весну добывала.             сначала на правой,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Несу, несу                          потом на левой руке.)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Весну красну.</a:t>
            </a:r>
          </a:p>
          <a:p>
            <a:endParaRPr lang="ru-R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029200" cy="46148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Эта маленькая птица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Петь большая мастерица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На берёзке средь ветвей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Трель заводит...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(соловей)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0" y="1143000"/>
            <a:ext cx="7620000" cy="4983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19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914400"/>
            <a:ext cx="76962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Соловей питается пауками, насекомыми,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червями, ягодами.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7415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00200"/>
            <a:ext cx="4953000" cy="4114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длинношеий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Длинноклювый, телом серый,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затылок голый, красный.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Бродит по болотам грязным,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Ловит в них лягушек,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Бестолковых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попрыгушек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(Журавль)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762000"/>
            <a:ext cx="7696200" cy="53641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</a:p>
          <a:p>
            <a:endParaRPr lang="ru-RU" sz="20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733800"/>
            <a:ext cx="25146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5562600" cy="32305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Шея, словно буква S,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Выгнута особо,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Белый цвет ей так к лицу,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Птице бесподобной!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(Лебедь)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лет после рождения.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943600" cy="4297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живет на крыше дома –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Длинноногий, длинноносый,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Длинношеий, безголосый.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летает на охоту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лягушками к болоту.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(Аист)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9957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9144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6821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81400"/>
            <a:ext cx="426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85852" y="785794"/>
            <a:ext cx="7143800" cy="53403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</a:p>
          <a:p>
            <a:endParaRPr lang="ru-RU" dirty="0"/>
          </a:p>
        </p:txBody>
      </p:sp>
      <p:pic>
        <p:nvPicPr>
          <p:cNvPr id="5" name="Рисунок 4" descr="скворец аним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9"/>
            <a:ext cx="3105144" cy="25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857232"/>
            <a:ext cx="7358090" cy="52689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Всех прилётных птиц черней,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Чистит пашню от червей.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Взад-вперёд по пашне вскачь. </a:t>
            </a:r>
            <a:b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 зовётся птица ... 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6999"/>
            <a:ext cx="41148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1000109"/>
            <a:ext cx="6643734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Первые вестники весны в средней полосе России - грачи. Обычно они прилетают к 17 марта. 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267200" cy="30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571480"/>
            <a:ext cx="735811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 долгоносиков, гусениц лугового мотылька, совок, грызунов) грачи приносят несомненную пользу.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57628"/>
            <a:ext cx="4084640" cy="26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785795"/>
            <a:ext cx="5334024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Высоко под облаками,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Над полями и лугами,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Словно выпорхнув спросонок,</a:t>
            </a:r>
            <a:b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Песнь заводит…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 descr="1жаворо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1" y="2571744"/>
            <a:ext cx="414340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526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Жаворонки прилетают очень рано - как только возникают проталины.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052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838201"/>
            <a:ext cx="7115204" cy="3448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Лучшим 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629</Words>
  <Application>Microsoft Office PowerPoint</Application>
  <PresentationFormat>Экран (4:3)</PresentationFormat>
  <Paragraphs>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Муниципальное  дошкольное образовательное учреждение                               « Детский сад №3 Сонковского района Тверской области» </vt:lpstr>
      <vt:lpstr>   Цель: формировать элементарные представления о жизни птиц в весенний период. Задачи: Обучающие: уточнить и расширить представления о перелетных птицах, об их жизни в весенний период, о видах гнезд и их размещении;  Развивающие: развивать интерес к жизни птиц, воображение, мышление, речь детей, обогащать их словарь;  Воспитательные: воспитывать доброе заботливое отношение к птицам.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шесте веселый дом С круглым, маленьким окном. Чтоб уснули дети Дом качает ветер. На крыльце поет отец, Он и летчик и певец!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Пальчиковая гимнастика «Ласточка»</vt:lpstr>
      <vt:lpstr>       Эта маленькая птица       Петь большая мастерица     На берёзке средь ветвей Трель заводит...   (соловей)       </vt:lpstr>
      <vt:lpstr>Слайд 22</vt:lpstr>
      <vt:lpstr>Слайд 23</vt:lpstr>
      <vt:lpstr>Длинноногий, длинношеий  Длинноклювый, телом серый, А затылок голый, красный. Бродит по болотам грязным, Ловит в них лягушек, Бестолковых попрыгушек.                                                                          (Журавль) </vt:lpstr>
      <vt:lpstr>Слайд 25</vt:lpstr>
      <vt:lpstr>Шея, словно буква S, Выгнута особо, Белый цвет ей так к лицу, Птице бесподобной!   (Лебедь)   </vt:lpstr>
      <vt:lpstr>Слайд 27</vt:lpstr>
      <vt:lpstr>Он живет на крыше дома –  Длинноногий, длинноносый,  Длинношеий, безголосый.  Он летает на охоту За лягушками к болоту.            (Аист)</vt:lpstr>
      <vt:lpstr>Слайд 29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</cp:lastModifiedBy>
  <cp:revision>33</cp:revision>
  <dcterms:created xsi:type="dcterms:W3CDTF">2016-05-15T03:58:53Z</dcterms:created>
  <dcterms:modified xsi:type="dcterms:W3CDTF">2022-03-28T05:52:46Z</dcterms:modified>
</cp:coreProperties>
</file>