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328" r:id="rId2"/>
    <p:sldId id="329" r:id="rId3"/>
    <p:sldId id="256" r:id="rId4"/>
    <p:sldId id="326" r:id="rId5"/>
    <p:sldId id="321" r:id="rId6"/>
    <p:sldId id="322" r:id="rId7"/>
    <p:sldId id="327" r:id="rId8"/>
    <p:sldId id="33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99CC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77249" autoAdjust="0"/>
  </p:normalViewPr>
  <p:slideViewPr>
    <p:cSldViewPr>
      <p:cViewPr varScale="1">
        <p:scale>
          <a:sx n="56" d="100"/>
          <a:sy n="56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4F32-F804-4F91-8822-BD7E17C761EC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26326-3E2E-415A-9D6A-901688A5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B55CA5-3810-4FFE-9DAB-5C14E7C57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6818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347B6-2BD2-49A1-A3B1-A4969B3503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140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C7645-E2F7-45B3-AAF6-C053070C8D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9377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E19E2-4682-4853-9F1A-6F8FE1D45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6685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E89F5-93F8-498A-B5B6-A32B8C53B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015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2ADE8-49A2-48FC-A6AF-DFAB277DBC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906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9FB7A-70DA-4CCD-94F3-13655EB5F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0044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52EF1-CC7D-403B-A491-F0B0EF3719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3468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EB51A-F7B0-4E16-B8F1-C0C3CEB02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338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1E49F-F0F0-4198-A924-C4CECEBAD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392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0B59C-0919-4378-A2E9-5CB07B7872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1414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ABE1EC-E622-4383-A194-E9D43D123FA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5643578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altLang="ru-RU" dirty="0" smtClean="0"/>
              <a:t>Подготовила Воспитатель </a:t>
            </a:r>
          </a:p>
          <a:p>
            <a:pPr algn="r" eaLnBrk="1" hangingPunct="1">
              <a:defRPr/>
            </a:pPr>
            <a:r>
              <a:rPr lang="ru-RU" altLang="ru-RU" dirty="0" smtClean="0"/>
              <a:t>МДОУ « Детский сад </a:t>
            </a:r>
            <a:r>
              <a:rPr lang="ru-RU" altLang="ru-RU" dirty="0" smtClean="0"/>
              <a:t> </a:t>
            </a:r>
            <a:r>
              <a:rPr lang="ru-RU" altLang="ru-RU" dirty="0" smtClean="0"/>
              <a:t>Березка»</a:t>
            </a:r>
          </a:p>
          <a:p>
            <a:pPr algn="r" eaLnBrk="1" hangingPunct="1">
              <a:defRPr/>
            </a:pPr>
            <a:r>
              <a:rPr lang="ru-RU" altLang="ru-RU" dirty="0" smtClean="0"/>
              <a:t>Яковлева О.Е</a:t>
            </a:r>
            <a:endParaRPr lang="ru-RU" dirty="0"/>
          </a:p>
        </p:txBody>
      </p:sp>
      <p:pic>
        <p:nvPicPr>
          <p:cNvPr id="8" name="Рисунок 7" descr="C:\Documents and Settings\Алексей\Мои документы\РОССРИЕСТР\оэ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357167"/>
            <a:ext cx="647067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584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929222"/>
          </a:xfrm>
        </p:spPr>
        <p:txBody>
          <a:bodyPr/>
          <a:lstStyle/>
          <a:p>
            <a:r>
              <a:rPr lang="ru-RU" sz="2000" b="1" dirty="0" smtClean="0"/>
              <a:t>Цель:</a:t>
            </a:r>
            <a:r>
              <a:rPr lang="ru-RU" sz="2000" dirty="0" smtClean="0"/>
              <a:t> Воспитание у детей нравственно-патриотических чувств за край, где они живут, за свою малую Родину.</a:t>
            </a:r>
          </a:p>
          <a:p>
            <a:r>
              <a:rPr lang="ru-RU" sz="2000" b="1" dirty="0" smtClean="0"/>
              <a:t>Задачи:</a:t>
            </a:r>
            <a:endParaRPr lang="ru-RU" sz="2000" dirty="0" smtClean="0"/>
          </a:p>
          <a:p>
            <a:r>
              <a:rPr lang="ru-RU" sz="2000" u="sng" dirty="0" smtClean="0"/>
              <a:t>Образовательная</a:t>
            </a:r>
            <a:r>
              <a:rPr lang="ru-RU" sz="2000" dirty="0" smtClean="0"/>
              <a:t>: закреплять представления воспитанников о своем родном крае, о малой родине. Познакомить детей с таким словам – богатыри, доспехи.</a:t>
            </a:r>
          </a:p>
          <a:p>
            <a:r>
              <a:rPr lang="ru-RU" sz="2000" dirty="0" smtClean="0"/>
              <a:t>Развивающая: развивать  чувства ответственности и гордости за достижения страны, родного края; развивать эстетические и эмоциональные чувства при восприятии художественного слова, память.</a:t>
            </a:r>
          </a:p>
          <a:p>
            <a:r>
              <a:rPr lang="ru-RU" sz="2000" u="wavy" dirty="0" smtClean="0"/>
              <a:t>Воспитательная: </a:t>
            </a:r>
            <a:r>
              <a:rPr lang="ru-RU" sz="2000" dirty="0" smtClean="0"/>
              <a:t>воспитывать патриотические чувства, любовь к Родине, к краю, к природе; чувство доброты, сопереживания ко всему живому и прекрасному.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480"/>
            <a:ext cx="7772400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dirty="0" err="1" smtClean="0"/>
              <a:t>Ситская</a:t>
            </a:r>
            <a:r>
              <a:rPr lang="ru-RU" altLang="ru-RU" sz="4800" dirty="0" smtClean="0"/>
              <a:t> битва</a:t>
            </a:r>
            <a:br>
              <a:rPr lang="ru-RU" altLang="ru-RU" sz="4800" dirty="0" smtClean="0"/>
            </a:br>
            <a:endParaRPr lang="ru-RU" altLang="ru-RU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72132" y="5500702"/>
            <a:ext cx="2571768" cy="42862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1600" dirty="0" smtClean="0"/>
              <a:t>.</a:t>
            </a:r>
          </a:p>
        </p:txBody>
      </p:sp>
      <p:pic>
        <p:nvPicPr>
          <p:cNvPr id="4" name="Picture 2" descr="C:\Users\Елена\Desktop\Сить\Монголо-тата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143404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С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3929090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14356"/>
            <a:ext cx="7318398" cy="55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Вечная память русским воинам, героически павшим в битве с монголо-татарами. </a:t>
            </a:r>
            <a:br>
              <a:rPr lang="ru-RU" altLang="ru-RU" sz="2400" dirty="0" smtClean="0"/>
            </a:br>
            <a:r>
              <a:rPr lang="ru-RU" altLang="ru-RU" sz="2400" dirty="0" smtClean="0"/>
              <a:t>Панорама реки </a:t>
            </a:r>
            <a:r>
              <a:rPr lang="ru-RU" altLang="ru-RU" sz="2400" dirty="0" err="1" smtClean="0"/>
              <a:t>Сить</a:t>
            </a:r>
            <a:endParaRPr lang="ru-RU" sz="2400" dirty="0"/>
          </a:p>
        </p:txBody>
      </p:sp>
      <p:pic>
        <p:nvPicPr>
          <p:cNvPr id="6" name="Picture 4" descr="Панорама Ситской битв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488"/>
            <a:ext cx="7696200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419212"/>
          </a:xfrm>
        </p:spPr>
        <p:txBody>
          <a:bodyPr/>
          <a:lstStyle/>
          <a:p>
            <a:r>
              <a:rPr lang="ru-RU" altLang="ru-RU" dirty="0" smtClean="0"/>
              <a:t>, </a:t>
            </a:r>
            <a:endParaRPr lang="ru-RU" dirty="0"/>
          </a:p>
        </p:txBody>
      </p:sp>
      <p:pic>
        <p:nvPicPr>
          <p:cNvPr id="4" name="Picture 6" descr="C:\Users\Елена\Desktop\2015-06-13Сить 777 годовщина\Сить Баскак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7858180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214291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Река </a:t>
            </a:r>
            <a:r>
              <a:rPr lang="ru-RU" altLang="ru-RU" sz="2400" dirty="0" err="1" smtClean="0"/>
              <a:t>Сить</a:t>
            </a:r>
            <a:r>
              <a:rPr lang="ru-RU" altLang="ru-RU" sz="2400" dirty="0" smtClean="0"/>
              <a:t> у сел </a:t>
            </a:r>
            <a:r>
              <a:rPr lang="ru-RU" altLang="ru-RU" sz="2400" dirty="0" err="1" smtClean="0"/>
              <a:t>Станилово</a:t>
            </a:r>
            <a:r>
              <a:rPr lang="ru-RU" altLang="ru-RU" sz="2400" dirty="0" smtClean="0"/>
              <a:t>, Красное и д. </a:t>
            </a:r>
            <a:r>
              <a:rPr lang="ru-RU" altLang="ru-RU" sz="2400" dirty="0" err="1" smtClean="0"/>
              <a:t>Лопатино</a:t>
            </a:r>
            <a:r>
              <a:rPr lang="ru-RU" altLang="ru-RU" sz="2400" dirty="0" smtClean="0"/>
              <a:t>, где произошло  решающее сражение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лексей\Мои документы\РОССРИЕСТР\стелл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5786478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8">
      <a:dk1>
        <a:srgbClr val="FF3300"/>
      </a:dk1>
      <a:lt1>
        <a:srgbClr val="FFFFFF"/>
      </a:lt1>
      <a:dk2>
        <a:srgbClr val="800000"/>
      </a:dk2>
      <a:lt2>
        <a:srgbClr val="FFFFCC"/>
      </a:lt2>
      <a:accent1>
        <a:srgbClr val="FF7C80"/>
      </a:accent1>
      <a:accent2>
        <a:srgbClr val="990000"/>
      </a:accent2>
      <a:accent3>
        <a:srgbClr val="C0AAAA"/>
      </a:accent3>
      <a:accent4>
        <a:srgbClr val="DADADA"/>
      </a:accent4>
      <a:accent5>
        <a:srgbClr val="FFBFC0"/>
      </a:accent5>
      <a:accent6>
        <a:srgbClr val="8A0000"/>
      </a:accent6>
      <a:hlink>
        <a:srgbClr val="FF66CC"/>
      </a:hlink>
      <a:folHlink>
        <a:srgbClr val="FFCC00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569</TotalTime>
  <Words>51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Пастель</vt:lpstr>
      <vt:lpstr>Слайд 1</vt:lpstr>
      <vt:lpstr>Цели и задачи</vt:lpstr>
      <vt:lpstr>Ситская битва </vt:lpstr>
      <vt:lpstr>Слайд 4</vt:lpstr>
      <vt:lpstr>Вечная память русским воинам, героически павшим в битве с монголо-татарами.  Панорама реки Сить</vt:lpstr>
      <vt:lpstr>, </vt:lpstr>
      <vt:lpstr>Слайд 7</vt:lpstr>
      <vt:lpstr>Спасибо за внимание 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Ситская битва 4 марта1238 г.</dc:title>
  <dc:creator>Елена</dc:creator>
  <cp:lastModifiedBy>Алексей</cp:lastModifiedBy>
  <cp:revision>65</cp:revision>
  <dcterms:created xsi:type="dcterms:W3CDTF">2012-10-18T20:11:34Z</dcterms:created>
  <dcterms:modified xsi:type="dcterms:W3CDTF">2023-02-07T16:41:11Z</dcterms:modified>
</cp:coreProperties>
</file>