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9" r:id="rId3"/>
    <p:sldId id="265" r:id="rId4"/>
    <p:sldId id="287" r:id="rId5"/>
    <p:sldId id="288" r:id="rId6"/>
    <p:sldId id="280" r:id="rId7"/>
    <p:sldId id="279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0D61B2D-5039-4A50-8C9B-0D98EF42396F}" type="datetimeFigureOut">
              <a:rPr lang="ru-RU" smtClean="0"/>
              <a:pPr/>
              <a:t>11.04.2023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5D7C132-5851-4613-95D8-B6DA4C85C2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57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1B2D-5039-4A50-8C9B-0D98EF42396F}" type="datetimeFigureOut">
              <a:rPr lang="ru-RU" smtClean="0"/>
              <a:pPr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7C132-5851-4613-95D8-B6DA4C85C2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594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1B2D-5039-4A50-8C9B-0D98EF42396F}" type="datetimeFigureOut">
              <a:rPr lang="ru-RU" smtClean="0"/>
              <a:pPr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7C132-5851-4613-95D8-B6DA4C85C2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275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1B2D-5039-4A50-8C9B-0D98EF42396F}" type="datetimeFigureOut">
              <a:rPr lang="ru-RU" smtClean="0"/>
              <a:pPr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7C132-5851-4613-95D8-B6DA4C85C2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620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1B2D-5039-4A50-8C9B-0D98EF42396F}" type="datetimeFigureOut">
              <a:rPr lang="ru-RU" smtClean="0"/>
              <a:pPr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7C132-5851-4613-95D8-B6DA4C85C2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84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1B2D-5039-4A50-8C9B-0D98EF42396F}" type="datetimeFigureOut">
              <a:rPr lang="ru-RU" smtClean="0"/>
              <a:pPr/>
              <a:t>11.04.2023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7C132-5851-4613-95D8-B6DA4C85C2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67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1B2D-5039-4A50-8C9B-0D98EF42396F}" type="datetimeFigureOut">
              <a:rPr lang="ru-RU" smtClean="0"/>
              <a:pPr/>
              <a:t>11.04.2023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7C132-5851-4613-95D8-B6DA4C85C2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5338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1B2D-5039-4A50-8C9B-0D98EF42396F}" type="datetimeFigureOut">
              <a:rPr lang="ru-RU" smtClean="0"/>
              <a:pPr/>
              <a:t>11.04.2023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7C132-5851-4613-95D8-B6DA4C85C2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759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1B2D-5039-4A50-8C9B-0D98EF42396F}" type="datetimeFigureOut">
              <a:rPr lang="ru-RU" smtClean="0"/>
              <a:pPr/>
              <a:t>11.04.2023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7C132-5851-4613-95D8-B6DA4C85C2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431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61B2D-5039-4A50-8C9B-0D98EF42396F}" type="datetimeFigureOut">
              <a:rPr lang="ru-RU" smtClean="0"/>
              <a:pPr/>
              <a:t>11.04.2023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5D7C132-5851-4613-95D8-B6DA4C85C2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418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0D61B2D-5039-4A50-8C9B-0D98EF42396F}" type="datetimeFigureOut">
              <a:rPr lang="ru-RU" smtClean="0"/>
              <a:pPr/>
              <a:t>11.04.2023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5D7C132-5851-4613-95D8-B6DA4C85C2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9041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0D61B2D-5039-4A50-8C9B-0D98EF42396F}" type="datetimeFigureOut">
              <a:rPr lang="ru-RU" smtClean="0"/>
              <a:pPr/>
              <a:t>11.04.2023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5D7C132-5851-4613-95D8-B6DA4C85C2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7638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84025" y="434716"/>
            <a:ext cx="7195279" cy="1319133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Весенние цветы</a:t>
            </a:r>
            <a:b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одержимое 12"/>
          <p:cNvSpPr>
            <a:spLocks noGrp="1"/>
          </p:cNvSpPr>
          <p:nvPr>
            <p:ph type="subTitle" idx="1"/>
          </p:nvPr>
        </p:nvSpPr>
        <p:spPr>
          <a:xfrm>
            <a:off x="3687580" y="4467070"/>
            <a:ext cx="2008682" cy="509664"/>
          </a:xfrm>
        </p:spPr>
        <p:txBody>
          <a:bodyPr>
            <a:noAutofit/>
          </a:bodyPr>
          <a:lstStyle/>
          <a:p>
            <a:pPr lvl="1" algn="l">
              <a:buNone/>
            </a:pP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8328" y="1484026"/>
            <a:ext cx="6850505" cy="5066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72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498428" y="1154244"/>
            <a:ext cx="3221506" cy="74950"/>
          </a:xfrm>
        </p:spPr>
        <p:txBody>
          <a:bodyPr/>
          <a:lstStyle/>
          <a:p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6108" y="4859383"/>
            <a:ext cx="9228201" cy="640716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Подснежники</a:t>
            </a:r>
          </a:p>
          <a:p>
            <a:endParaRPr lang="ru-RU" dirty="0"/>
          </a:p>
        </p:txBody>
      </p:sp>
      <p:pic>
        <p:nvPicPr>
          <p:cNvPr id="6" name="Рисунок 5" descr="C:\Users\Irina\Downloads\подснежник 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17167" y="299803"/>
            <a:ext cx="7525063" cy="6160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C:\Documents and Settings\Алексей\Мои документы\РОССРИЕСТР\подснежник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02176" y="224851"/>
            <a:ext cx="7540053" cy="62359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5111471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804366" y="5036695"/>
            <a:ext cx="1673760" cy="697897"/>
          </a:xfrm>
        </p:spPr>
        <p:txBody>
          <a:bodyPr/>
          <a:lstStyle/>
          <a:p>
            <a:endParaRPr lang="ru-RU" sz="54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3509" y="5734593"/>
            <a:ext cx="4783147" cy="679270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Мать и мачеха</a:t>
            </a:r>
          </a:p>
          <a:p>
            <a:endParaRPr lang="ru-RU" sz="36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6910" y="194872"/>
            <a:ext cx="7195279" cy="6280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49542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0800000" flipV="1">
            <a:off x="5531369" y="1394085"/>
            <a:ext cx="4272198" cy="308797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4774" y="5441430"/>
            <a:ext cx="3867463" cy="10643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Одуванчик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Алексей\Мои документы\РОССРИЕСТР\одуванчик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47343" y="269823"/>
            <a:ext cx="7824867" cy="625089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1283185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Загадка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79686" y="2038663"/>
            <a:ext cx="7510071" cy="3814134"/>
          </a:xfrm>
        </p:spPr>
        <p:txBody>
          <a:bodyPr/>
          <a:lstStyle/>
          <a:p>
            <a:pPr lvl="8" algn="l"/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окне стоит горшок,</a:t>
            </a:r>
          </a:p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нем чудеснейший цветок.</a:t>
            </a:r>
          </a:p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Фиолетовый, изящный</a:t>
            </a:r>
          </a:p>
          <a:p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Ароматом всех манящий (фиалка)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430779" y="5636302"/>
            <a:ext cx="3402769" cy="3956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Фиалка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C:\Documents and Settings\Алексей\Мои документы\РОССРИЕСТР\фм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25692" r="25692"/>
          <a:stretch>
            <a:fillRect/>
          </a:stretch>
        </p:blipFill>
        <p:spPr bwMode="auto">
          <a:xfrm>
            <a:off x="5096656" y="824459"/>
            <a:ext cx="5411450" cy="547141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03" y="284813"/>
            <a:ext cx="11572407" cy="629586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етрополи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Метрополи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9508777</TotalTime>
  <Words>30</Words>
  <Application>Microsoft Office PowerPoint</Application>
  <PresentationFormat>Широкоэкранный</PresentationFormat>
  <Paragraphs>12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Метрополия</vt:lpstr>
      <vt:lpstr>            Весенние цветы </vt:lpstr>
      <vt:lpstr>.</vt:lpstr>
      <vt:lpstr>Презентация PowerPoint</vt:lpstr>
      <vt:lpstr>Презентация PowerPoint</vt:lpstr>
      <vt:lpstr>Загадка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Весенние цветы</dc:title>
  <dc:creator>809212</dc:creator>
  <cp:lastModifiedBy>dasha.travkina@inbox.ru</cp:lastModifiedBy>
  <cp:revision>68</cp:revision>
  <dcterms:created xsi:type="dcterms:W3CDTF">2016-06-05T10:52:18Z</dcterms:created>
  <dcterms:modified xsi:type="dcterms:W3CDTF">2023-04-11T11:00:37Z</dcterms:modified>
</cp:coreProperties>
</file>