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AD556-6CCD-455A-A5B7-90C79E249164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063D-4EE4-4D59-B7E8-1C72E6624B0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97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AD556-6CCD-455A-A5B7-90C79E249164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063D-4EE4-4D59-B7E8-1C72E6624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AD556-6CCD-455A-A5B7-90C79E249164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063D-4EE4-4D59-B7E8-1C72E6624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732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AD556-6CCD-455A-A5B7-90C79E249164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063D-4EE4-4D59-B7E8-1C72E6624B0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5285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AD556-6CCD-455A-A5B7-90C79E249164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063D-4EE4-4D59-B7E8-1C72E6624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083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AD556-6CCD-455A-A5B7-90C79E249164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063D-4EE4-4D59-B7E8-1C72E6624B0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1835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AD556-6CCD-455A-A5B7-90C79E249164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063D-4EE4-4D59-B7E8-1C72E6624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321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AD556-6CCD-455A-A5B7-90C79E249164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063D-4EE4-4D59-B7E8-1C72E6624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980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AD556-6CCD-455A-A5B7-90C79E249164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063D-4EE4-4D59-B7E8-1C72E6624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323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AD556-6CCD-455A-A5B7-90C79E249164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063D-4EE4-4D59-B7E8-1C72E6624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346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AD556-6CCD-455A-A5B7-90C79E249164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063D-4EE4-4D59-B7E8-1C72E6624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724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AD556-6CCD-455A-A5B7-90C79E249164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063D-4EE4-4D59-B7E8-1C72E6624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534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AD556-6CCD-455A-A5B7-90C79E249164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063D-4EE4-4D59-B7E8-1C72E6624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501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AD556-6CCD-455A-A5B7-90C79E249164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063D-4EE4-4D59-B7E8-1C72E6624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921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AD556-6CCD-455A-A5B7-90C79E249164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063D-4EE4-4D59-B7E8-1C72E6624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318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AD556-6CCD-455A-A5B7-90C79E249164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063D-4EE4-4D59-B7E8-1C72E6624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439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AD556-6CCD-455A-A5B7-90C79E249164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063D-4EE4-4D59-B7E8-1C72E6624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384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10AD556-6CCD-455A-A5B7-90C79E249164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4FE063D-4EE4-4D59-B7E8-1C72E6624B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9476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" y="12080"/>
            <a:ext cx="12136341" cy="68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09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99" y="371724"/>
            <a:ext cx="11077492" cy="623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5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502" y="90997"/>
            <a:ext cx="4941075" cy="65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4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539" y="286247"/>
            <a:ext cx="11259701" cy="635706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90253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Century Gothic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dasha.travkina@inbox.ru</dc:creator>
  <cp:lastModifiedBy>dasha.travkina@inbox.ru</cp:lastModifiedBy>
  <cp:revision>2</cp:revision>
  <dcterms:created xsi:type="dcterms:W3CDTF">2023-09-20T10:07:27Z</dcterms:created>
  <dcterms:modified xsi:type="dcterms:W3CDTF">2023-09-20T10:21:00Z</dcterms:modified>
</cp:coreProperties>
</file>