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72" r:id="rId3"/>
    <p:sldId id="258" r:id="rId4"/>
    <p:sldId id="273" r:id="rId5"/>
    <p:sldId id="261" r:id="rId6"/>
    <p:sldId id="277" r:id="rId7"/>
    <p:sldId id="262" r:id="rId8"/>
    <p:sldId id="274" r:id="rId9"/>
    <p:sldId id="276" r:id="rId10"/>
    <p:sldId id="275" r:id="rId11"/>
    <p:sldId id="270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  <a:srgbClr val="FF0000"/>
    <a:srgbClr val="00FF00"/>
    <a:srgbClr val="FF6600"/>
    <a:srgbClr val="84630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B67F1A-D176-452E-8FB3-1460E94E9FD3}" type="datetimeFigureOut">
              <a:rPr lang="ru-RU"/>
              <a:pPr>
                <a:defRPr/>
              </a:pPr>
              <a:t>16.12.2023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8E0A19-4AA7-48DA-8CCC-B7B91FF45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806520-2235-4DDA-A68C-D8E0430CC7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3B7B9E-4BAB-4FA4-B1E3-EE9E696A097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03AD6F-2AC6-4848-95CC-69B313DEF9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F323-502B-4F1C-BCFE-1D62A4BBC078}" type="datetimeFigureOut">
              <a:rPr lang="ru-RU"/>
              <a:pPr>
                <a:defRPr/>
              </a:pPr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F66C0-8D43-423A-8E75-DC3E46EAE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183F0-AA95-4E2A-94AF-DEE5DBC2C6BB}" type="datetimeFigureOut">
              <a:rPr lang="ru-RU"/>
              <a:pPr>
                <a:defRPr/>
              </a:pPr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165D5-B372-4F0E-BB25-23EE4E558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6C9C4-0259-4C29-9204-60BB3FC03A9A}" type="datetimeFigureOut">
              <a:rPr lang="ru-RU"/>
              <a:pPr>
                <a:defRPr/>
              </a:pPr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D2AF1-81B0-4981-8226-0BF4EAB3C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469CE-FCE5-467B-97A5-82F72888A0AB}" type="datetimeFigureOut">
              <a:rPr lang="ru-RU"/>
              <a:pPr>
                <a:defRPr/>
              </a:pPr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A6775-619B-46B7-9E62-BA06AAB74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0A577-D25B-4121-A73F-8EC1F22FAAB8}" type="datetimeFigureOut">
              <a:rPr lang="ru-RU"/>
              <a:pPr>
                <a:defRPr/>
              </a:pPr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0A03D-C61A-45B7-AE15-BBA09EBE6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EC82C-57BF-4F62-B259-4F4177BAE84F}" type="datetimeFigureOut">
              <a:rPr lang="ru-RU"/>
              <a:pPr>
                <a:defRPr/>
              </a:pPr>
              <a:t>16.12.2023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D19F-8043-47C0-958F-41E23B020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5F0B0-24A6-4AB2-8BDA-02344161D291}" type="datetimeFigureOut">
              <a:rPr lang="ru-RU"/>
              <a:pPr>
                <a:defRPr/>
              </a:pPr>
              <a:t>16.12.2023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73712-FF02-4E1F-9075-5FEBF73CF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F765-9925-49B9-A8D3-D513DB35C95C}" type="datetimeFigureOut">
              <a:rPr lang="ru-RU"/>
              <a:pPr>
                <a:defRPr/>
              </a:pPr>
              <a:t>16.12.2023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D1B96-25A1-42ED-949C-CC1668821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3D5A7-D4CC-47DF-84CD-97D52099ACF4}" type="datetimeFigureOut">
              <a:rPr lang="ru-RU"/>
              <a:pPr>
                <a:defRPr/>
              </a:pPr>
              <a:t>16.12.2023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F4A0E-D5AD-4466-88AA-30BC1B25B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B36A3-59D0-49B1-B90D-D72C90E75E76}" type="datetimeFigureOut">
              <a:rPr lang="ru-RU"/>
              <a:pPr>
                <a:defRPr/>
              </a:pPr>
              <a:t>16.12.2023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99F1B-341A-4760-8188-DA9A56C74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73BED-83E7-4CD7-B2B8-22FFA844B73A}" type="datetimeFigureOut">
              <a:rPr lang="ru-RU"/>
              <a:pPr>
                <a:defRPr/>
              </a:pPr>
              <a:t>16.12.2023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21D00-F24E-4DA4-931A-FA49BC0C5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A19FE3-F5FC-4517-9C10-4404862A81AE}" type="datetimeFigureOut">
              <a:rPr lang="ru-RU"/>
              <a:pPr>
                <a:defRPr/>
              </a:pPr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3537C3-D9F1-444A-88C3-44CEDB7D3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pull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по ФЭМП  на тему: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«Путешествие с друзьями Круг и квадрат»</a:t>
            </a:r>
            <a:endParaRPr lang="ru-RU" sz="1200" dirty="0" smtClean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  <a:buNone/>
            </a:pPr>
            <a:endParaRPr lang="ru-RU" sz="1200" dirty="0" smtClean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  <a:buNone/>
            </a:pPr>
            <a:endParaRPr lang="ru-RU" sz="1200" dirty="0" smtClean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  <a:buNone/>
            </a:pPr>
            <a:endParaRPr lang="ru-RU" sz="1200" dirty="0" smtClean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  <a:buNone/>
            </a:pPr>
            <a:endParaRPr lang="ru-RU" sz="1200" dirty="0" smtClean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  <a:buNone/>
            </a:pP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r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Подготовила</a:t>
            </a:r>
          </a:p>
          <a:p>
            <a:pPr algn="r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воспитатель: Яковлева О.Е.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2928934"/>
            <a:ext cx="2214578" cy="214314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1" descr="C:\Documents and Settings\Алексей\Мои документы\РОССРИЕСТР\1613163781_192-p-zheltii-fon-krugi-2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3071810"/>
            <a:ext cx="257176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6600"/>
                </a:solidFill>
              </a:rPr>
              <a:t>Дидактическая игра</a:t>
            </a:r>
            <a:br>
              <a:rPr lang="ru-RU" b="1" i="1" dirty="0" smtClean="0">
                <a:solidFill>
                  <a:srgbClr val="FF6600"/>
                </a:solidFill>
              </a:rPr>
            </a:br>
            <a:r>
              <a:rPr lang="ru-RU" b="1" i="1" dirty="0" smtClean="0">
                <a:solidFill>
                  <a:srgbClr val="FF6600"/>
                </a:solidFill>
              </a:rPr>
              <a:t>«Почини поезд»</a:t>
            </a:r>
            <a:endParaRPr lang="ru-RU" dirty="0"/>
          </a:p>
        </p:txBody>
      </p:sp>
      <p:pic>
        <p:nvPicPr>
          <p:cNvPr id="5122" name="Picture 2" descr="C:\Documents and Settings\Алексей\Мои документы\РОССРИЕСТР\png-transparent-train-euclidean-cartoon-train-cartoon-character-happy-birthday-vector-images-cartoo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857363"/>
            <a:ext cx="8763000" cy="41434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900igr.net/up/datai/126372/0020-019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900igr.net/up/datai/126372/0020-019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CC3300"/>
                </a:solidFill>
                <a:latin typeface="Arial" charset="0"/>
              </a:rPr>
              <a:t/>
            </a:r>
            <a:br>
              <a:rPr lang="ru-RU" sz="3200" dirty="0" smtClean="0">
                <a:solidFill>
                  <a:srgbClr val="CC3300"/>
                </a:solidFill>
                <a:latin typeface="Arial" charset="0"/>
              </a:rPr>
            </a:br>
            <a:r>
              <a:rPr lang="ru-RU" sz="3200" dirty="0" smtClean="0">
                <a:solidFill>
                  <a:srgbClr val="CC3300"/>
                </a:solidFill>
                <a:latin typeface="Arial" charset="0"/>
              </a:rPr>
              <a:t/>
            </a:r>
            <a:br>
              <a:rPr lang="ru-RU" sz="3200" dirty="0" smtClean="0">
                <a:solidFill>
                  <a:srgbClr val="CC3300"/>
                </a:solidFill>
                <a:latin typeface="Arial" charset="0"/>
              </a:rPr>
            </a:br>
            <a:r>
              <a:rPr lang="ru-RU" sz="3200" dirty="0" smtClean="0">
                <a:solidFill>
                  <a:srgbClr val="CC3300"/>
                </a:solidFill>
                <a:latin typeface="Arial" charset="0"/>
              </a:rPr>
              <a:t>Жили – были 2 фигуры:  </a:t>
            </a:r>
            <a:br>
              <a:rPr lang="ru-RU" sz="3200" dirty="0" smtClean="0">
                <a:solidFill>
                  <a:srgbClr val="CC3300"/>
                </a:solidFill>
                <a:latin typeface="Arial" charset="0"/>
              </a:rPr>
            </a:br>
            <a:r>
              <a:rPr lang="ru-RU" sz="3200" dirty="0" smtClean="0">
                <a:solidFill>
                  <a:srgbClr val="CC3300"/>
                </a:solidFill>
                <a:latin typeface="Arial" charset="0"/>
              </a:rPr>
              <a:t> Круг и квадрат</a:t>
            </a:r>
            <a:r>
              <a:rPr lang="ru-RU" dirty="0" smtClean="0">
                <a:solidFill>
                  <a:srgbClr val="CC3300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rgbClr val="CC3300"/>
                </a:solidFill>
                <a:latin typeface="Arial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357562"/>
            <a:ext cx="2786082" cy="2500330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69" name="Picture 1" descr="C:\Documents and Settings\Алексей\Мои документы\РОССРИЕСТР\1613163781_192-p-zheltii-fon-krugi-239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2071678"/>
            <a:ext cx="2885308" cy="2986097"/>
          </a:xfrm>
          <a:prstGeom prst="rect">
            <a:avLst/>
          </a:prstGeom>
          <a:noFill/>
        </p:spPr>
      </p:pic>
      <p:pic>
        <p:nvPicPr>
          <p:cNvPr id="7171" name="Picture 3" descr="C:\Documents and Settings\Алексей\Мои документы\РОССРИЕСТР\pic-023t5vmgrq-0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786058"/>
            <a:ext cx="4286280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858250" cy="657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 smtClean="0">
                <a:solidFill>
                  <a:srgbClr val="CC3300"/>
                </a:solidFill>
                <a:latin typeface="Arial" charset="0"/>
              </a:rPr>
              <a:t>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28604"/>
            <a:ext cx="8286781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800" dirty="0" smtClean="0">
              <a:solidFill>
                <a:schemeClr val="tx1"/>
              </a:solidFill>
              <a:latin typeface="Arial" charset="0"/>
            </a:endParaRPr>
          </a:p>
          <a:p>
            <a:pPr algn="just">
              <a:defRPr/>
            </a:pPr>
            <a:endParaRPr lang="ru-RU" sz="2800" dirty="0" smtClean="0">
              <a:solidFill>
                <a:schemeClr val="tx1"/>
              </a:solidFill>
              <a:latin typeface="Arial" charset="0"/>
            </a:endParaRPr>
          </a:p>
          <a:p>
            <a:pPr algn="just">
              <a:defRPr/>
            </a:pPr>
            <a:r>
              <a:rPr lang="ru-RU" sz="2800" dirty="0" smtClean="0">
                <a:solidFill>
                  <a:schemeClr val="tx1"/>
                </a:solidFill>
                <a:latin typeface="Arial" charset="0"/>
              </a:rPr>
              <a:t>Посмотрите: это круг</a:t>
            </a:r>
          </a:p>
          <a:p>
            <a:pPr algn="just">
              <a:defRPr/>
            </a:pPr>
            <a:r>
              <a:rPr lang="ru-RU" sz="2800" dirty="0" smtClean="0">
                <a:solidFill>
                  <a:schemeClr val="tx1"/>
                </a:solidFill>
                <a:latin typeface="Arial" charset="0"/>
              </a:rPr>
              <a:t>Немало есть кругов вокруг:</a:t>
            </a:r>
          </a:p>
          <a:p>
            <a:pPr algn="just">
              <a:defRPr/>
            </a:pPr>
            <a:r>
              <a:rPr lang="ru-RU" sz="2800" dirty="0" smtClean="0">
                <a:solidFill>
                  <a:schemeClr val="tx1"/>
                </a:solidFill>
                <a:latin typeface="Arial" charset="0"/>
              </a:rPr>
              <a:t>Монета – круг, и блюдце – круг</a:t>
            </a:r>
          </a:p>
          <a:p>
            <a:pPr algn="just">
              <a:defRPr/>
            </a:pPr>
            <a:endParaRPr lang="ru-RU" sz="2800" dirty="0" smtClean="0">
              <a:solidFill>
                <a:schemeClr val="tx1"/>
              </a:solidFill>
              <a:latin typeface="Arial" charset="0"/>
            </a:endParaRPr>
          </a:p>
          <a:p>
            <a:pPr algn="just">
              <a:defRPr/>
            </a:pPr>
            <a:endParaRPr lang="ru-RU" sz="3200" dirty="0" smtClean="0">
              <a:solidFill>
                <a:schemeClr val="tx1"/>
              </a:solidFill>
              <a:latin typeface="Arial" charset="0"/>
            </a:endParaRPr>
          </a:p>
          <a:p>
            <a:pPr algn="just"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ru-RU" sz="3200" b="1" i="1" dirty="0">
              <a:solidFill>
                <a:srgbClr val="FF6600"/>
              </a:solidFill>
              <a:latin typeface="Curlz MT" pitchFamily="82" charset="0"/>
            </a:endParaRPr>
          </a:p>
        </p:txBody>
      </p:sp>
      <p:pic>
        <p:nvPicPr>
          <p:cNvPr id="8" name="Picture 8" descr="__1ou_en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0"/>
            <a:ext cx="328614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Алексей\Мои документы\РОССРИЕСТР\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3"/>
            <a:ext cx="4572032" cy="2428893"/>
          </a:xfrm>
          <a:prstGeom prst="rect">
            <a:avLst/>
          </a:prstGeom>
          <a:noFill/>
        </p:spPr>
      </p:pic>
      <p:pic>
        <p:nvPicPr>
          <p:cNvPr id="1028" name="Picture 4" descr="C:\Documents and Settings\Алексей\Мои документы\РОССРИЕСТР\1684611316_polinka-top-p-blyudtse-kartinka-dlya-detei-krasivo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214686"/>
            <a:ext cx="3429024" cy="32147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солнце на картине - круг</a:t>
            </a:r>
            <a:endParaRPr lang="ru-RU" dirty="0"/>
          </a:p>
        </p:txBody>
      </p:sp>
      <p:pic>
        <p:nvPicPr>
          <p:cNvPr id="2050" name="Picture 2" descr="C:\Documents and Settings\Алексей\Мои документы\РОССРИЕСТР\1685072889_polinka-top-p-solntse-kartinki-krasivie-dlya-detei-krasi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6786610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0"/>
            <a:ext cx="8858250" cy="657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charset="0"/>
              </a:rPr>
              <a:t> А вот квадрат !</a:t>
            </a:r>
            <a:r>
              <a:rPr lang="ru-RU" sz="24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charset="0"/>
              </a:rPr>
            </a:br>
            <a:r>
              <a:rPr lang="ru-RU" sz="2400" dirty="0">
                <a:solidFill>
                  <a:schemeClr val="tx1"/>
                </a:solidFill>
                <a:latin typeface="Arial" charset="0"/>
              </a:rPr>
              <a:t> Он знакомству очень рад!</a:t>
            </a:r>
            <a:br>
              <a:rPr lang="ru-RU" sz="2400" dirty="0">
                <a:solidFill>
                  <a:schemeClr val="tx1"/>
                </a:solidFill>
                <a:latin typeface="Arial" charset="0"/>
              </a:rPr>
            </a:br>
            <a:r>
              <a:rPr lang="ru-RU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</a:rPr>
              <a:t>Все четыре стороны</a:t>
            </a:r>
          </a:p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charset="0"/>
              </a:rPr>
              <a:t> У квадратика равны.</a:t>
            </a:r>
            <a:r>
              <a:rPr lang="ru-RU" sz="24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charset="0"/>
              </a:rPr>
            </a:br>
            <a:r>
              <a:rPr lang="ru-RU" sz="2400" dirty="0">
                <a:solidFill>
                  <a:schemeClr val="tx1"/>
                </a:solidFill>
                <a:latin typeface="Arial" charset="0"/>
              </a:rPr>
              <a:t> Нет его ровнее в мире: </a:t>
            </a:r>
            <a:endParaRPr lang="ru-RU" sz="2400" dirty="0" smtClean="0">
              <a:solidFill>
                <a:schemeClr val="tx1"/>
              </a:solidFill>
              <a:latin typeface="Arial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charset="0"/>
              </a:rPr>
              <a:t> Углов у квадрата  -четыре</a:t>
            </a:r>
            <a:endParaRPr lang="ru-RU" sz="2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2529" name="Picture 1" descr="C:\Documents and Settings\Алексей\Мои документы\РОССРИЕСТР\kartochki-kvadra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00174"/>
            <a:ext cx="3929090" cy="32861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Пальчиковая </a:t>
            </a:r>
            <a:r>
              <a:rPr lang="ru-RU" dirty="0" smtClean="0"/>
              <a:t>гимнастика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Дружба»</a:t>
            </a: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 rot="10800000" flipV="1">
            <a:off x="980842" y="2214352"/>
            <a:ext cx="7187995" cy="22006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Дружат в нашей группе                         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Пальцы обеих рук ритмично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Девочки и мальчики.                             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Соединить в замок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Маленькие пальчики,                            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Пошевелить пальчиками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1, 2, 3, 4, 5.                                              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Пальцы обеих рук касаются друг друга.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1, 2, 3, 4, 5.                                              Поочередное касание пальцев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закончили считать.                          Руки вниз, встряхнуть руками.   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38" y="428625"/>
            <a:ext cx="7500937" cy="12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FF6600"/>
                </a:solidFill>
              </a:rPr>
              <a:t>Дидактическая игра</a:t>
            </a:r>
          </a:p>
          <a:p>
            <a:pPr algn="ctr">
              <a:defRPr/>
            </a:pPr>
            <a:r>
              <a:rPr lang="ru-RU" sz="3200" b="1" i="1" dirty="0" smtClean="0">
                <a:solidFill>
                  <a:srgbClr val="FF6600"/>
                </a:solidFill>
              </a:rPr>
              <a:t>«Собери бусы для куклы»</a:t>
            </a:r>
            <a:endParaRPr lang="ru-RU" sz="3200" b="1" i="1" dirty="0">
              <a:solidFill>
                <a:srgbClr val="FF6600"/>
              </a:solidFill>
            </a:endParaRPr>
          </a:p>
        </p:txBody>
      </p:sp>
      <p:pic>
        <p:nvPicPr>
          <p:cNvPr id="3074" name="Picture 2" descr="C:\Documents and Settings\Алексей\Мои документы\РОССРИЕСТР\product-296158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928802"/>
            <a:ext cx="5572164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FF6600"/>
                </a:solidFill>
              </a:rPr>
              <a:t/>
            </a:r>
            <a:br>
              <a:rPr lang="ru-RU" b="1" i="1" dirty="0" smtClean="0">
                <a:solidFill>
                  <a:srgbClr val="FF6600"/>
                </a:solidFill>
              </a:rPr>
            </a:br>
            <a:r>
              <a:rPr lang="ru-RU" b="1" i="1" dirty="0" smtClean="0">
                <a:solidFill>
                  <a:srgbClr val="FF6600"/>
                </a:solidFill>
              </a:rPr>
              <a:t>Дидактическая игра</a:t>
            </a:r>
            <a:br>
              <a:rPr lang="ru-RU" b="1" i="1" dirty="0" smtClean="0">
                <a:solidFill>
                  <a:srgbClr val="FF6600"/>
                </a:solidFill>
              </a:rPr>
            </a:br>
            <a:r>
              <a:rPr lang="ru-RU" b="1" i="1" dirty="0" smtClean="0">
                <a:solidFill>
                  <a:srgbClr val="FF6600"/>
                </a:solidFill>
              </a:rPr>
              <a:t>«Собери квадрат в свой дом»</a:t>
            </a:r>
            <a:br>
              <a:rPr lang="ru-RU" b="1" i="1" dirty="0" smtClean="0">
                <a:solidFill>
                  <a:srgbClr val="FF6600"/>
                </a:solidFill>
              </a:rPr>
            </a:br>
            <a:endParaRPr lang="ru-RU" dirty="0"/>
          </a:p>
        </p:txBody>
      </p:sp>
      <p:pic>
        <p:nvPicPr>
          <p:cNvPr id="4098" name="Picture 2" descr="C:\Documents and Settings\Алексей\Мои документы\РОССРИЕСТР\detsad-567072-1461002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5"/>
            <a:ext cx="7286676" cy="48910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Гимнастика для глаз</a:t>
            </a: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14414" y="1785926"/>
            <a:ext cx="6286544" cy="25853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 фигурами играли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глазоньки устали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1.2.3.4.5. будем глазками моргать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немного отдохнут (закрыть глаза)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опять моргать начнут (открыть глаза и моргать)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geometricheskie-figuryi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82</Words>
  <Application>Microsoft Office PowerPoint</Application>
  <PresentationFormat>Экран (4:3)</PresentationFormat>
  <Paragraphs>46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  Жили – были 2 фигуры:    Круг и квадрат </vt:lpstr>
      <vt:lpstr>Слайд 3</vt:lpstr>
      <vt:lpstr>И солнце на картине - круг</vt:lpstr>
      <vt:lpstr>Слайд 5</vt:lpstr>
      <vt:lpstr>Пальчиковая гимнастика «Дружба»</vt:lpstr>
      <vt:lpstr>Слайд 7</vt:lpstr>
      <vt:lpstr> Дидактическая игра «Собери квадрат в свой дом» </vt:lpstr>
      <vt:lpstr>Гимнастика для глаз</vt:lpstr>
      <vt:lpstr>Дидактическая игра «Почини поезд»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geometricheskie-figuryi</dc:title>
  <dc:creator>denis</dc:creator>
  <cp:lastModifiedBy>Алексей</cp:lastModifiedBy>
  <cp:revision>45</cp:revision>
  <dcterms:created xsi:type="dcterms:W3CDTF">2014-10-27T04:42:17Z</dcterms:created>
  <dcterms:modified xsi:type="dcterms:W3CDTF">2023-12-16T17:21:06Z</dcterms:modified>
</cp:coreProperties>
</file>